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5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9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1967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62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4727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91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89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7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2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63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658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7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5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6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8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542CE-A657-4D9A-A71A-081C84E2632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1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Writing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 book review</a:t>
            </a:r>
          </a:p>
        </p:txBody>
      </p:sp>
    </p:spTree>
    <p:extLst>
      <p:ext uri="{BB962C8B-B14F-4D97-AF65-F5344CB8AC3E}">
        <p14:creationId xmlns:p14="http://schemas.microsoft.com/office/powerpoint/2010/main" val="3026805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26"/>
    </mc:Choice>
    <mc:Fallback>
      <p:transition spd="slow" advTm="302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book review?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A book review is a short report that describes and discusses a new book.</a:t>
            </a:r>
          </a:p>
          <a:p>
            <a:r>
              <a:rPr lang="en-US" dirty="0"/>
              <a:t>The basic purpose of a book review is to help readers decide </a:t>
            </a:r>
            <a:r>
              <a:rPr lang="en-US"/>
              <a:t>whether they want to </a:t>
            </a:r>
            <a:r>
              <a:rPr lang="en-US" dirty="0"/>
              <a:t>read the book themselves.</a:t>
            </a:r>
          </a:p>
          <a:p>
            <a:r>
              <a:rPr lang="en-US" dirty="0"/>
              <a:t>It should identify the central idea(plot) of the book, give the reader some indication of the author’s writing style and offer an overall recommendation.</a:t>
            </a:r>
          </a:p>
          <a:p>
            <a:pPr marL="0" indent="0" algn="ctr">
              <a:buNone/>
            </a:pPr>
            <a:r>
              <a:rPr lang="en-US" b="1" dirty="0"/>
              <a:t>NEVER GIVE AWAY THE WHOLE STORY!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7708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613"/>
    </mc:Choice>
    <mc:Fallback>
      <p:transition spd="slow" advTm="316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a book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Step I.	 Write a brief summary of the book without 				 giving away the ending.</a:t>
            </a:r>
          </a:p>
          <a:p>
            <a:r>
              <a:rPr lang="en-US" dirty="0"/>
              <a:t>Step 2.	 Pick out the most important aspects(main 				 ideas)of the book.</a:t>
            </a:r>
          </a:p>
          <a:p>
            <a:r>
              <a:rPr lang="en-US" dirty="0"/>
              <a:t> Step 3.	 Include brief quotes as examples.</a:t>
            </a:r>
          </a:p>
          <a:p>
            <a:r>
              <a:rPr lang="en-US" dirty="0"/>
              <a:t> Step 4.	 Write a conclusion that  briefly </a:t>
            </a:r>
            <a:r>
              <a:rPr lang="en-US" dirty="0" err="1"/>
              <a:t>summarises</a:t>
            </a:r>
            <a:r>
              <a:rPr lang="en-US" dirty="0"/>
              <a:t> 				 the book without telling the whole story. 				 Include your recommendation and the target 			 market, who would enjoy the book.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8069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137"/>
    </mc:Choice>
    <mc:Fallback>
      <p:transition spd="slow" advTm="291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6|7.7|1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4.1|5.4|3.9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195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Writing </vt:lpstr>
      <vt:lpstr>What is a book review?</vt:lpstr>
      <vt:lpstr>How to write a book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Jaime</dc:creator>
  <cp:lastModifiedBy>JANE SHEE</cp:lastModifiedBy>
  <cp:revision>16</cp:revision>
  <dcterms:created xsi:type="dcterms:W3CDTF">2019-03-13T05:03:35Z</dcterms:created>
  <dcterms:modified xsi:type="dcterms:W3CDTF">2020-04-16T14:08:03Z</dcterms:modified>
</cp:coreProperties>
</file>