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92" r:id="rId3"/>
    <p:sldId id="298" r:id="rId4"/>
    <p:sldId id="299" r:id="rId5"/>
    <p:sldId id="272" r:id="rId6"/>
    <p:sldId id="29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90D"/>
    <a:srgbClr val="5721DF"/>
    <a:srgbClr val="FFC3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05C2E-7661-482C-BF15-1F7366BA68FB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5DE2-8762-4FFA-AC6A-9C5258B8CCF6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76792-DFB4-4964-844F-CB16DEF189FF}" type="datetimeFigureOut">
              <a:rPr lang="en-US" smtClean="0"/>
              <a:pPr/>
              <a:t>5/8/2020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4282" y="1357298"/>
            <a:ext cx="8643998" cy="5312014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142984"/>
            <a:ext cx="8572560" cy="4929222"/>
          </a:xfrm>
        </p:spPr>
        <p:txBody>
          <a:bodyPr>
            <a:noAutofit/>
          </a:bodyPr>
          <a:lstStyle/>
          <a:p>
            <a:r>
              <a:rPr lang="en-ZA" sz="6000" b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6000" b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6000" b="1" dirty="0" smtClean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GRAAD </a:t>
            </a:r>
            <a:r>
              <a:rPr lang="en-ZA" sz="6000" b="1" dirty="0" smtClean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</a:t>
            </a:r>
            <a:r>
              <a:rPr lang="en-ZA" sz="6000" b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ZA" sz="6000" b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6000" b="1" dirty="0" smtClean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Making instruments from found objects</a:t>
            </a:r>
            <a:endParaRPr lang="en-ZA" sz="6000" b="1" dirty="0">
              <a:ln w="31550" cmpd="sng">
                <a:solidFill>
                  <a:srgbClr val="FF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5786454"/>
            <a:ext cx="6400800" cy="1071546"/>
          </a:xfrm>
        </p:spPr>
        <p:txBody>
          <a:bodyPr>
            <a:normAutofit/>
          </a:bodyPr>
          <a:lstStyle/>
          <a:p>
            <a:r>
              <a:rPr lang="en-ZA" sz="4400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Monday </a:t>
            </a:r>
            <a:r>
              <a:rPr lang="en-ZA" sz="4400" b="1" dirty="0" smtClean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11 May2020</a:t>
            </a:r>
            <a:endParaRPr lang="en-ZA" sz="4400" b="1" dirty="0">
              <a:ln w="31550" cmpd="sng">
                <a:solidFill>
                  <a:srgbClr val="FF0000"/>
                </a:solidFill>
                <a:prstDash val="solid"/>
              </a:ln>
              <a:solidFill>
                <a:schemeClr val="tx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57290" y="1357298"/>
            <a:ext cx="64294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ZA" sz="5400" b="1" cap="none" spc="0" dirty="0" smtClean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PERFOMRING ARTS</a:t>
            </a:r>
            <a:endParaRPr lang="en-ZA" sz="5400" b="1" cap="none" spc="0" dirty="0">
              <a:ln w="31550" cmpd="sng">
                <a:solidFill>
                  <a:srgbClr val="FF0000"/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C:\Users\Ernaee\Pictures\WPS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0"/>
            <a:ext cx="4233913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785926"/>
          </a:xfrm>
        </p:spPr>
        <p:txBody>
          <a:bodyPr>
            <a:normAutofit/>
          </a:bodyPr>
          <a:lstStyle/>
          <a:p>
            <a:r>
              <a:rPr lang="en-ZA" b="1" u="sng" dirty="0" smtClean="0">
                <a:solidFill>
                  <a:schemeClr val="bg1"/>
                </a:solidFill>
                <a:latin typeface="Broadway" pitchFamily="82" charset="0"/>
              </a:rPr>
              <a:t>Instruments from </a:t>
            </a:r>
            <a:br>
              <a:rPr lang="en-ZA" b="1" u="sng" dirty="0" smtClean="0">
                <a:solidFill>
                  <a:schemeClr val="bg1"/>
                </a:solidFill>
                <a:latin typeface="Broadway" pitchFamily="82" charset="0"/>
              </a:rPr>
            </a:br>
            <a:r>
              <a:rPr lang="en-ZA" b="1" u="sng" dirty="0" smtClean="0">
                <a:solidFill>
                  <a:schemeClr val="bg1"/>
                </a:solidFill>
                <a:latin typeface="Broadway" pitchFamily="82" charset="0"/>
              </a:rPr>
              <a:t>‘anything at all’</a:t>
            </a:r>
            <a:r>
              <a:rPr lang="en-ZA" dirty="0" smtClean="0">
                <a:solidFill>
                  <a:schemeClr val="bg1"/>
                </a:solidFill>
                <a:latin typeface="Broadway" pitchFamily="82" charset="0"/>
              </a:rPr>
              <a:t>:</a:t>
            </a:r>
            <a:endParaRPr lang="en-ZA" sz="4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14282" y="1785926"/>
            <a:ext cx="8715436" cy="4857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We can</a:t>
            </a:r>
            <a:r>
              <a:rPr kumimoji="0" lang="en-ZA" sz="40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make instruments from just about anything at all...........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ZA" sz="4000" b="1" i="1" baseline="0" dirty="0" smtClean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40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For example: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ZA" sz="4000" b="1" i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Recycled material</a:t>
            </a:r>
            <a:r>
              <a:rPr lang="en-ZA" sz="4000" b="1" i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ZA" sz="4000" b="1" i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or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ZA" sz="4000" b="1" i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Everyday objects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ZA" sz="4000" b="1" i="1" dirty="0" smtClean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3500" b="1" i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(stones, shells, cans, seeds, pipes, plastic, glass, bottles, sticks, paper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14282" y="571480"/>
            <a:ext cx="8715436" cy="4857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When we hear a particular sound, it brings to mind and image</a:t>
            </a:r>
            <a:r>
              <a:rPr kumimoji="0" lang="en-ZA" sz="40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or feeling because of what we connect with that sound.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ZA" sz="4000" b="1" i="1" baseline="0" dirty="0" smtClean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40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For example: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ZA" sz="4000" b="1" i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the sound of gentle rain could be relaxing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ZA" sz="4000" b="1" i="1" dirty="0" smtClean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14282" y="0"/>
            <a:ext cx="8715436" cy="1857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Examples</a:t>
            </a:r>
            <a:r>
              <a:rPr kumimoji="0" lang="en-ZA" sz="40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of self-made instruments:</a:t>
            </a:r>
          </a:p>
        </p:txBody>
      </p:sp>
      <p:pic>
        <p:nvPicPr>
          <p:cNvPr id="5" name="Picture 4" descr="dsdfhsh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785794"/>
            <a:ext cx="2762255" cy="3019209"/>
          </a:xfrm>
          <a:prstGeom prst="rect">
            <a:avLst/>
          </a:prstGeom>
        </p:spPr>
      </p:pic>
      <p:pic>
        <p:nvPicPr>
          <p:cNvPr id="8" name="Picture 7" descr="ehjah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4429132"/>
            <a:ext cx="2143125" cy="2143125"/>
          </a:xfrm>
          <a:prstGeom prst="rect">
            <a:avLst/>
          </a:prstGeom>
        </p:spPr>
      </p:pic>
      <p:pic>
        <p:nvPicPr>
          <p:cNvPr id="9" name="Picture 8" descr="fgksg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2671" y="4071942"/>
            <a:ext cx="2389169" cy="2357454"/>
          </a:xfrm>
          <a:prstGeom prst="rect">
            <a:avLst/>
          </a:prstGeom>
        </p:spPr>
      </p:pic>
      <p:pic>
        <p:nvPicPr>
          <p:cNvPr id="10" name="Picture 9" descr="sgjg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2976" y="1785926"/>
            <a:ext cx="3286148" cy="24614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HOMEWORK:</a:t>
            </a:r>
            <a:endParaRPr lang="en-ZA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None/>
            </a:pP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You are going to make your own instrument with materials you can find at home.</a:t>
            </a:r>
          </a:p>
          <a:p>
            <a:pPr marL="742950" indent="-742950">
              <a:buNone/>
            </a:pPr>
            <a:endParaRPr lang="en-ZA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742950" indent="-742950">
              <a:buNone/>
            </a:pP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When your instrument is finished, you can send a picture on the </a:t>
            </a:r>
            <a:r>
              <a:rPr lang="en-ZA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google</a:t>
            </a: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classroom group.</a:t>
            </a:r>
            <a:endParaRPr lang="en-ZA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MEMORANDUMS:</a:t>
            </a:r>
            <a:endParaRPr lang="en-ZA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None/>
            </a:pPr>
            <a:r>
              <a:rPr lang="en-ZA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Memorandums of the whole week will be given to you on Friday 1 May </a:t>
            </a:r>
          </a:p>
        </p:txBody>
      </p:sp>
      <p:pic>
        <p:nvPicPr>
          <p:cNvPr id="5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95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GRAAD 4 Making instruments from found objects</vt:lpstr>
      <vt:lpstr>Instruments from  ‘anything at all’:</vt:lpstr>
      <vt:lpstr>Slide 3</vt:lpstr>
      <vt:lpstr>Slide 4</vt:lpstr>
      <vt:lpstr>HOMEWORK:</vt:lpstr>
      <vt:lpstr>MEMORANDUMS: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SKEPPENDE KUNDS GRAAD 8</dc:title>
  <dc:creator>Eraneè</dc:creator>
  <cp:lastModifiedBy>Eranee</cp:lastModifiedBy>
  <cp:revision>117</cp:revision>
  <dcterms:created xsi:type="dcterms:W3CDTF">2014-01-06T07:31:12Z</dcterms:created>
  <dcterms:modified xsi:type="dcterms:W3CDTF">2020-05-08T10:48:46Z</dcterms:modified>
</cp:coreProperties>
</file>