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0B17DF-579F-402A-950C-BD408D614603}" v="10" dt="2020-04-18T16:44:15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54EF5-8237-4197-BF22-C352A906400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9FEA022-609B-4FB9-A513-B61AA306736E}">
      <dgm:prSet/>
      <dgm:spPr/>
      <dgm:t>
        <a:bodyPr/>
        <a:lstStyle/>
        <a:p>
          <a:r>
            <a:rPr lang="en-US"/>
            <a:t>a main heading/title, ( topic )</a:t>
          </a:r>
        </a:p>
      </dgm:t>
    </dgm:pt>
    <dgm:pt modelId="{B992FBD3-4807-4ACB-8E96-E3548A7FDBE5}" type="parTrans" cxnId="{2ECF329E-72AF-4B06-84F0-7E4A1F41F7EB}">
      <dgm:prSet/>
      <dgm:spPr/>
      <dgm:t>
        <a:bodyPr/>
        <a:lstStyle/>
        <a:p>
          <a:endParaRPr lang="en-US"/>
        </a:p>
      </dgm:t>
    </dgm:pt>
    <dgm:pt modelId="{496961EF-08BA-429D-A9F0-CA8B3D9C38D4}" type="sibTrans" cxnId="{2ECF329E-72AF-4B06-84F0-7E4A1F41F7EB}">
      <dgm:prSet/>
      <dgm:spPr/>
      <dgm:t>
        <a:bodyPr/>
        <a:lstStyle/>
        <a:p>
          <a:endParaRPr lang="en-US"/>
        </a:p>
      </dgm:t>
    </dgm:pt>
    <dgm:pt modelId="{0C2F7224-8F49-4C2F-AA5C-943B4C816E4C}">
      <dgm:prSet/>
      <dgm:spPr/>
      <dgm:t>
        <a:bodyPr/>
        <a:lstStyle/>
        <a:p>
          <a:r>
            <a:rPr lang="en-US"/>
            <a:t>subheadings for each paragraph, ( W questions )</a:t>
          </a:r>
        </a:p>
      </dgm:t>
    </dgm:pt>
    <dgm:pt modelId="{938FF825-F50B-4A6D-987A-CB14C2F821F1}" type="parTrans" cxnId="{6CA4C8C7-C9A9-4399-8CF9-503ACB8862B6}">
      <dgm:prSet/>
      <dgm:spPr/>
      <dgm:t>
        <a:bodyPr/>
        <a:lstStyle/>
        <a:p>
          <a:endParaRPr lang="en-US"/>
        </a:p>
      </dgm:t>
    </dgm:pt>
    <dgm:pt modelId="{6C840905-954A-433D-9E34-0EDBF97FA082}" type="sibTrans" cxnId="{6CA4C8C7-C9A9-4399-8CF9-503ACB8862B6}">
      <dgm:prSet/>
      <dgm:spPr/>
      <dgm:t>
        <a:bodyPr/>
        <a:lstStyle/>
        <a:p>
          <a:endParaRPr lang="en-US"/>
        </a:p>
      </dgm:t>
    </dgm:pt>
    <dgm:pt modelId="{B2C0C659-27FF-4D0B-828B-84923D4B52DD}">
      <dgm:prSet/>
      <dgm:spPr/>
      <dgm:t>
        <a:bodyPr/>
        <a:lstStyle/>
        <a:p>
          <a:r>
            <a:rPr lang="en-US"/>
            <a:t>the name of the interviewer and the interviewee, and</a:t>
          </a:r>
        </a:p>
      </dgm:t>
    </dgm:pt>
    <dgm:pt modelId="{DE774512-44E7-4C20-A949-340B8774E755}" type="parTrans" cxnId="{39B2C4FD-2796-4048-B469-F8D8420AA257}">
      <dgm:prSet/>
      <dgm:spPr/>
      <dgm:t>
        <a:bodyPr/>
        <a:lstStyle/>
        <a:p>
          <a:endParaRPr lang="en-US"/>
        </a:p>
      </dgm:t>
    </dgm:pt>
    <dgm:pt modelId="{94B1777D-8B49-403C-B3A5-6AFD6109F958}" type="sibTrans" cxnId="{39B2C4FD-2796-4048-B469-F8D8420AA257}">
      <dgm:prSet/>
      <dgm:spPr/>
      <dgm:t>
        <a:bodyPr/>
        <a:lstStyle/>
        <a:p>
          <a:endParaRPr lang="en-US"/>
        </a:p>
      </dgm:t>
    </dgm:pt>
    <dgm:pt modelId="{FEC8D3B5-D5FD-4FD9-8F12-FB943C9A2345}">
      <dgm:prSet/>
      <dgm:spPr/>
      <dgm:t>
        <a:bodyPr/>
        <a:lstStyle/>
        <a:p>
          <a:r>
            <a:rPr lang="en-US"/>
            <a:t>must use an introduction, main information paragraph and a conclusion.</a:t>
          </a:r>
        </a:p>
      </dgm:t>
    </dgm:pt>
    <dgm:pt modelId="{3DAA595A-5485-4885-981B-5D1C071A58F9}" type="parTrans" cxnId="{62F02399-41FF-42E3-B4FA-3052AEA174BD}">
      <dgm:prSet/>
      <dgm:spPr/>
      <dgm:t>
        <a:bodyPr/>
        <a:lstStyle/>
        <a:p>
          <a:endParaRPr lang="en-US"/>
        </a:p>
      </dgm:t>
    </dgm:pt>
    <dgm:pt modelId="{ED3A543D-7FF9-4D45-8D86-C13409D7D473}" type="sibTrans" cxnId="{62F02399-41FF-42E3-B4FA-3052AEA174BD}">
      <dgm:prSet/>
      <dgm:spPr/>
      <dgm:t>
        <a:bodyPr/>
        <a:lstStyle/>
        <a:p>
          <a:endParaRPr lang="en-US"/>
        </a:p>
      </dgm:t>
    </dgm:pt>
    <dgm:pt modelId="{32298B31-BAE1-4E04-A938-7C3177B12075}" type="pres">
      <dgm:prSet presAssocID="{C8254EF5-8237-4197-BF22-C352A9064000}" presName="root" presStyleCnt="0">
        <dgm:presLayoutVars>
          <dgm:dir/>
          <dgm:resizeHandles val="exact"/>
        </dgm:presLayoutVars>
      </dgm:prSet>
      <dgm:spPr/>
    </dgm:pt>
    <dgm:pt modelId="{9E59DB36-B890-4DF3-8DE2-CE65AB8FCF5E}" type="pres">
      <dgm:prSet presAssocID="{F9FEA022-609B-4FB9-A513-B61AA306736E}" presName="compNode" presStyleCnt="0"/>
      <dgm:spPr/>
    </dgm:pt>
    <dgm:pt modelId="{E5A5F036-7488-430A-B223-D51943A92B29}" type="pres">
      <dgm:prSet presAssocID="{F9FEA022-609B-4FB9-A513-B61AA306736E}" presName="bgRect" presStyleLbl="bgShp" presStyleIdx="0" presStyleCnt="4"/>
      <dgm:spPr/>
    </dgm:pt>
    <dgm:pt modelId="{51D85DEF-C979-4491-9A62-F7D4113533C5}" type="pres">
      <dgm:prSet presAssocID="{F9FEA022-609B-4FB9-A513-B61AA306736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5E16219-67B5-4273-AFE9-A0FA884A1278}" type="pres">
      <dgm:prSet presAssocID="{F9FEA022-609B-4FB9-A513-B61AA306736E}" presName="spaceRect" presStyleCnt="0"/>
      <dgm:spPr/>
    </dgm:pt>
    <dgm:pt modelId="{564977A3-4B21-4281-AF92-0B0251DA323E}" type="pres">
      <dgm:prSet presAssocID="{F9FEA022-609B-4FB9-A513-B61AA306736E}" presName="parTx" presStyleLbl="revTx" presStyleIdx="0" presStyleCnt="4">
        <dgm:presLayoutVars>
          <dgm:chMax val="0"/>
          <dgm:chPref val="0"/>
        </dgm:presLayoutVars>
      </dgm:prSet>
      <dgm:spPr/>
    </dgm:pt>
    <dgm:pt modelId="{3BB7420E-292F-474D-9BEB-3F3E8B968A36}" type="pres">
      <dgm:prSet presAssocID="{496961EF-08BA-429D-A9F0-CA8B3D9C38D4}" presName="sibTrans" presStyleCnt="0"/>
      <dgm:spPr/>
    </dgm:pt>
    <dgm:pt modelId="{ECA18807-9DAF-4A45-A065-9489C8FDD4DA}" type="pres">
      <dgm:prSet presAssocID="{0C2F7224-8F49-4C2F-AA5C-943B4C816E4C}" presName="compNode" presStyleCnt="0"/>
      <dgm:spPr/>
    </dgm:pt>
    <dgm:pt modelId="{FE533B3E-3557-4562-A7FC-704EC162268D}" type="pres">
      <dgm:prSet presAssocID="{0C2F7224-8F49-4C2F-AA5C-943B4C816E4C}" presName="bgRect" presStyleLbl="bgShp" presStyleIdx="1" presStyleCnt="4"/>
      <dgm:spPr/>
    </dgm:pt>
    <dgm:pt modelId="{EA7EC3C0-351E-4808-9F50-282526026FCF}" type="pres">
      <dgm:prSet presAssocID="{0C2F7224-8F49-4C2F-AA5C-943B4C816E4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6933206-6371-4297-A40E-A6D8D759D44C}" type="pres">
      <dgm:prSet presAssocID="{0C2F7224-8F49-4C2F-AA5C-943B4C816E4C}" presName="spaceRect" presStyleCnt="0"/>
      <dgm:spPr/>
    </dgm:pt>
    <dgm:pt modelId="{5CBE17C1-8869-49B0-A41B-50D643E65ED0}" type="pres">
      <dgm:prSet presAssocID="{0C2F7224-8F49-4C2F-AA5C-943B4C816E4C}" presName="parTx" presStyleLbl="revTx" presStyleIdx="1" presStyleCnt="4">
        <dgm:presLayoutVars>
          <dgm:chMax val="0"/>
          <dgm:chPref val="0"/>
        </dgm:presLayoutVars>
      </dgm:prSet>
      <dgm:spPr/>
    </dgm:pt>
    <dgm:pt modelId="{09BB9757-5D17-4F56-9730-0C78F59412D1}" type="pres">
      <dgm:prSet presAssocID="{6C840905-954A-433D-9E34-0EDBF97FA082}" presName="sibTrans" presStyleCnt="0"/>
      <dgm:spPr/>
    </dgm:pt>
    <dgm:pt modelId="{83C93280-AA14-456A-9423-1C98D4300F37}" type="pres">
      <dgm:prSet presAssocID="{B2C0C659-27FF-4D0B-828B-84923D4B52DD}" presName="compNode" presStyleCnt="0"/>
      <dgm:spPr/>
    </dgm:pt>
    <dgm:pt modelId="{E98A1E5A-E8CA-4BF4-93F0-F65DE7671FE7}" type="pres">
      <dgm:prSet presAssocID="{B2C0C659-27FF-4D0B-828B-84923D4B52DD}" presName="bgRect" presStyleLbl="bgShp" presStyleIdx="2" presStyleCnt="4"/>
      <dgm:spPr/>
    </dgm:pt>
    <dgm:pt modelId="{21433216-887E-4CCF-85B6-5EEFC2EC8BB8}" type="pres">
      <dgm:prSet presAssocID="{B2C0C659-27FF-4D0B-828B-84923D4B52D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5BE96986-CAEC-4011-B0FA-D0AED376A021}" type="pres">
      <dgm:prSet presAssocID="{B2C0C659-27FF-4D0B-828B-84923D4B52DD}" presName="spaceRect" presStyleCnt="0"/>
      <dgm:spPr/>
    </dgm:pt>
    <dgm:pt modelId="{59BC7337-3E18-4112-B6C9-5AAB9BA5DC86}" type="pres">
      <dgm:prSet presAssocID="{B2C0C659-27FF-4D0B-828B-84923D4B52DD}" presName="parTx" presStyleLbl="revTx" presStyleIdx="2" presStyleCnt="4">
        <dgm:presLayoutVars>
          <dgm:chMax val="0"/>
          <dgm:chPref val="0"/>
        </dgm:presLayoutVars>
      </dgm:prSet>
      <dgm:spPr/>
    </dgm:pt>
    <dgm:pt modelId="{1DB81EB4-9195-4266-827D-AC211AE85496}" type="pres">
      <dgm:prSet presAssocID="{94B1777D-8B49-403C-B3A5-6AFD6109F958}" presName="sibTrans" presStyleCnt="0"/>
      <dgm:spPr/>
    </dgm:pt>
    <dgm:pt modelId="{851FCA71-2C4E-4907-89FC-9F0E2F2463BF}" type="pres">
      <dgm:prSet presAssocID="{FEC8D3B5-D5FD-4FD9-8F12-FB943C9A2345}" presName="compNode" presStyleCnt="0"/>
      <dgm:spPr/>
    </dgm:pt>
    <dgm:pt modelId="{15677A80-29C6-482E-9AA5-5DFFA62F4853}" type="pres">
      <dgm:prSet presAssocID="{FEC8D3B5-D5FD-4FD9-8F12-FB943C9A2345}" presName="bgRect" presStyleLbl="bgShp" presStyleIdx="3" presStyleCnt="4"/>
      <dgm:spPr/>
    </dgm:pt>
    <dgm:pt modelId="{F5AFC31F-048C-492D-A19E-8896A5164798}" type="pres">
      <dgm:prSet presAssocID="{FEC8D3B5-D5FD-4FD9-8F12-FB943C9A234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5E59E82E-7248-4B00-800A-2EA178F3A4B2}" type="pres">
      <dgm:prSet presAssocID="{FEC8D3B5-D5FD-4FD9-8F12-FB943C9A2345}" presName="spaceRect" presStyleCnt="0"/>
      <dgm:spPr/>
    </dgm:pt>
    <dgm:pt modelId="{D496B9D9-CD57-4CC1-93DF-224AD1F993F3}" type="pres">
      <dgm:prSet presAssocID="{FEC8D3B5-D5FD-4FD9-8F12-FB943C9A234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F0C670D-C66F-40F3-B90C-5AA895229E4C}" type="presOf" srcId="{C8254EF5-8237-4197-BF22-C352A9064000}" destId="{32298B31-BAE1-4E04-A938-7C3177B12075}" srcOrd="0" destOrd="0" presId="urn:microsoft.com/office/officeart/2018/2/layout/IconVerticalSolidList"/>
    <dgm:cxn modelId="{FC05494C-35BC-4956-AFC7-838589B2D20E}" type="presOf" srcId="{0C2F7224-8F49-4C2F-AA5C-943B4C816E4C}" destId="{5CBE17C1-8869-49B0-A41B-50D643E65ED0}" srcOrd="0" destOrd="0" presId="urn:microsoft.com/office/officeart/2018/2/layout/IconVerticalSolidList"/>
    <dgm:cxn modelId="{E5ED3653-69FB-413E-B96C-AB692F8FA8EB}" type="presOf" srcId="{FEC8D3B5-D5FD-4FD9-8F12-FB943C9A2345}" destId="{D496B9D9-CD57-4CC1-93DF-224AD1F993F3}" srcOrd="0" destOrd="0" presId="urn:microsoft.com/office/officeart/2018/2/layout/IconVerticalSolidList"/>
    <dgm:cxn modelId="{DD91F57A-4A4E-4B39-9E57-C4CAA268A31B}" type="presOf" srcId="{B2C0C659-27FF-4D0B-828B-84923D4B52DD}" destId="{59BC7337-3E18-4112-B6C9-5AAB9BA5DC86}" srcOrd="0" destOrd="0" presId="urn:microsoft.com/office/officeart/2018/2/layout/IconVerticalSolidList"/>
    <dgm:cxn modelId="{87E8167F-2A71-4195-9DDA-0D083C548F16}" type="presOf" srcId="{F9FEA022-609B-4FB9-A513-B61AA306736E}" destId="{564977A3-4B21-4281-AF92-0B0251DA323E}" srcOrd="0" destOrd="0" presId="urn:microsoft.com/office/officeart/2018/2/layout/IconVerticalSolidList"/>
    <dgm:cxn modelId="{62F02399-41FF-42E3-B4FA-3052AEA174BD}" srcId="{C8254EF5-8237-4197-BF22-C352A9064000}" destId="{FEC8D3B5-D5FD-4FD9-8F12-FB943C9A2345}" srcOrd="3" destOrd="0" parTransId="{3DAA595A-5485-4885-981B-5D1C071A58F9}" sibTransId="{ED3A543D-7FF9-4D45-8D86-C13409D7D473}"/>
    <dgm:cxn modelId="{2ECF329E-72AF-4B06-84F0-7E4A1F41F7EB}" srcId="{C8254EF5-8237-4197-BF22-C352A9064000}" destId="{F9FEA022-609B-4FB9-A513-B61AA306736E}" srcOrd="0" destOrd="0" parTransId="{B992FBD3-4807-4ACB-8E96-E3548A7FDBE5}" sibTransId="{496961EF-08BA-429D-A9F0-CA8B3D9C38D4}"/>
    <dgm:cxn modelId="{6CA4C8C7-C9A9-4399-8CF9-503ACB8862B6}" srcId="{C8254EF5-8237-4197-BF22-C352A9064000}" destId="{0C2F7224-8F49-4C2F-AA5C-943B4C816E4C}" srcOrd="1" destOrd="0" parTransId="{938FF825-F50B-4A6D-987A-CB14C2F821F1}" sibTransId="{6C840905-954A-433D-9E34-0EDBF97FA082}"/>
    <dgm:cxn modelId="{39B2C4FD-2796-4048-B469-F8D8420AA257}" srcId="{C8254EF5-8237-4197-BF22-C352A9064000}" destId="{B2C0C659-27FF-4D0B-828B-84923D4B52DD}" srcOrd="2" destOrd="0" parTransId="{DE774512-44E7-4C20-A949-340B8774E755}" sibTransId="{94B1777D-8B49-403C-B3A5-6AFD6109F958}"/>
    <dgm:cxn modelId="{C0796641-55C1-4A4C-927E-0BF3DB8F7BDE}" type="presParOf" srcId="{32298B31-BAE1-4E04-A938-7C3177B12075}" destId="{9E59DB36-B890-4DF3-8DE2-CE65AB8FCF5E}" srcOrd="0" destOrd="0" presId="urn:microsoft.com/office/officeart/2018/2/layout/IconVerticalSolidList"/>
    <dgm:cxn modelId="{22516913-9541-448F-BB86-930A0F844E97}" type="presParOf" srcId="{9E59DB36-B890-4DF3-8DE2-CE65AB8FCF5E}" destId="{E5A5F036-7488-430A-B223-D51943A92B29}" srcOrd="0" destOrd="0" presId="urn:microsoft.com/office/officeart/2018/2/layout/IconVerticalSolidList"/>
    <dgm:cxn modelId="{42C967B6-C4E2-44C4-B8BA-C0FF7FC67857}" type="presParOf" srcId="{9E59DB36-B890-4DF3-8DE2-CE65AB8FCF5E}" destId="{51D85DEF-C979-4491-9A62-F7D4113533C5}" srcOrd="1" destOrd="0" presId="urn:microsoft.com/office/officeart/2018/2/layout/IconVerticalSolidList"/>
    <dgm:cxn modelId="{D57AD40C-BFA5-4445-8F6D-431E7B6165D0}" type="presParOf" srcId="{9E59DB36-B890-4DF3-8DE2-CE65AB8FCF5E}" destId="{35E16219-67B5-4273-AFE9-A0FA884A1278}" srcOrd="2" destOrd="0" presId="urn:microsoft.com/office/officeart/2018/2/layout/IconVerticalSolidList"/>
    <dgm:cxn modelId="{A78C482C-8BBC-475B-96D4-5F33F7E6A512}" type="presParOf" srcId="{9E59DB36-B890-4DF3-8DE2-CE65AB8FCF5E}" destId="{564977A3-4B21-4281-AF92-0B0251DA323E}" srcOrd="3" destOrd="0" presId="urn:microsoft.com/office/officeart/2018/2/layout/IconVerticalSolidList"/>
    <dgm:cxn modelId="{12E90442-F8B4-4F22-9883-333F1775E001}" type="presParOf" srcId="{32298B31-BAE1-4E04-A938-7C3177B12075}" destId="{3BB7420E-292F-474D-9BEB-3F3E8B968A36}" srcOrd="1" destOrd="0" presId="urn:microsoft.com/office/officeart/2018/2/layout/IconVerticalSolidList"/>
    <dgm:cxn modelId="{4DA20FFC-B0FE-44E8-BDDA-9F86B19F9E18}" type="presParOf" srcId="{32298B31-BAE1-4E04-A938-7C3177B12075}" destId="{ECA18807-9DAF-4A45-A065-9489C8FDD4DA}" srcOrd="2" destOrd="0" presId="urn:microsoft.com/office/officeart/2018/2/layout/IconVerticalSolidList"/>
    <dgm:cxn modelId="{26D3DF85-FC8F-453C-8B79-F4B70EA64D0F}" type="presParOf" srcId="{ECA18807-9DAF-4A45-A065-9489C8FDD4DA}" destId="{FE533B3E-3557-4562-A7FC-704EC162268D}" srcOrd="0" destOrd="0" presId="urn:microsoft.com/office/officeart/2018/2/layout/IconVerticalSolidList"/>
    <dgm:cxn modelId="{334A481B-3778-4248-B6CA-EC3889041D68}" type="presParOf" srcId="{ECA18807-9DAF-4A45-A065-9489C8FDD4DA}" destId="{EA7EC3C0-351E-4808-9F50-282526026FCF}" srcOrd="1" destOrd="0" presId="urn:microsoft.com/office/officeart/2018/2/layout/IconVerticalSolidList"/>
    <dgm:cxn modelId="{3A930EBD-4644-4FF9-9618-710408F9996F}" type="presParOf" srcId="{ECA18807-9DAF-4A45-A065-9489C8FDD4DA}" destId="{86933206-6371-4297-A40E-A6D8D759D44C}" srcOrd="2" destOrd="0" presId="urn:microsoft.com/office/officeart/2018/2/layout/IconVerticalSolidList"/>
    <dgm:cxn modelId="{99AD9BEF-A483-46EA-94B6-C95F0185731E}" type="presParOf" srcId="{ECA18807-9DAF-4A45-A065-9489C8FDD4DA}" destId="{5CBE17C1-8869-49B0-A41B-50D643E65ED0}" srcOrd="3" destOrd="0" presId="urn:microsoft.com/office/officeart/2018/2/layout/IconVerticalSolidList"/>
    <dgm:cxn modelId="{3D66EBFB-7AAE-4D25-A4AF-4311437C2148}" type="presParOf" srcId="{32298B31-BAE1-4E04-A938-7C3177B12075}" destId="{09BB9757-5D17-4F56-9730-0C78F59412D1}" srcOrd="3" destOrd="0" presId="urn:microsoft.com/office/officeart/2018/2/layout/IconVerticalSolidList"/>
    <dgm:cxn modelId="{34410DAA-5403-431A-86C1-531BF55D9FF3}" type="presParOf" srcId="{32298B31-BAE1-4E04-A938-7C3177B12075}" destId="{83C93280-AA14-456A-9423-1C98D4300F37}" srcOrd="4" destOrd="0" presId="urn:microsoft.com/office/officeart/2018/2/layout/IconVerticalSolidList"/>
    <dgm:cxn modelId="{17592B1B-D8D8-47F2-80EA-7DA49B7698A5}" type="presParOf" srcId="{83C93280-AA14-456A-9423-1C98D4300F37}" destId="{E98A1E5A-E8CA-4BF4-93F0-F65DE7671FE7}" srcOrd="0" destOrd="0" presId="urn:microsoft.com/office/officeart/2018/2/layout/IconVerticalSolidList"/>
    <dgm:cxn modelId="{CB35EB6D-0434-45AB-9350-1A5C344F185E}" type="presParOf" srcId="{83C93280-AA14-456A-9423-1C98D4300F37}" destId="{21433216-887E-4CCF-85B6-5EEFC2EC8BB8}" srcOrd="1" destOrd="0" presId="urn:microsoft.com/office/officeart/2018/2/layout/IconVerticalSolidList"/>
    <dgm:cxn modelId="{8CFCE60D-61C9-4129-89AA-A1CD715A100A}" type="presParOf" srcId="{83C93280-AA14-456A-9423-1C98D4300F37}" destId="{5BE96986-CAEC-4011-B0FA-D0AED376A021}" srcOrd="2" destOrd="0" presId="urn:microsoft.com/office/officeart/2018/2/layout/IconVerticalSolidList"/>
    <dgm:cxn modelId="{AFBC2DBF-117C-4D7B-83A4-CFE1244C6D85}" type="presParOf" srcId="{83C93280-AA14-456A-9423-1C98D4300F37}" destId="{59BC7337-3E18-4112-B6C9-5AAB9BA5DC86}" srcOrd="3" destOrd="0" presId="urn:microsoft.com/office/officeart/2018/2/layout/IconVerticalSolidList"/>
    <dgm:cxn modelId="{0353BA30-1161-47E8-BD88-9B86311CF817}" type="presParOf" srcId="{32298B31-BAE1-4E04-A938-7C3177B12075}" destId="{1DB81EB4-9195-4266-827D-AC211AE85496}" srcOrd="5" destOrd="0" presId="urn:microsoft.com/office/officeart/2018/2/layout/IconVerticalSolidList"/>
    <dgm:cxn modelId="{E572F663-9B52-4B73-8F6A-FD2190138601}" type="presParOf" srcId="{32298B31-BAE1-4E04-A938-7C3177B12075}" destId="{851FCA71-2C4E-4907-89FC-9F0E2F2463BF}" srcOrd="6" destOrd="0" presId="urn:microsoft.com/office/officeart/2018/2/layout/IconVerticalSolidList"/>
    <dgm:cxn modelId="{F6ABB221-EF52-4F93-B4DC-461496AECBA9}" type="presParOf" srcId="{851FCA71-2C4E-4907-89FC-9F0E2F2463BF}" destId="{15677A80-29C6-482E-9AA5-5DFFA62F4853}" srcOrd="0" destOrd="0" presId="urn:microsoft.com/office/officeart/2018/2/layout/IconVerticalSolidList"/>
    <dgm:cxn modelId="{CC317E9C-610D-417D-9EFD-3731D92F4567}" type="presParOf" srcId="{851FCA71-2C4E-4907-89FC-9F0E2F2463BF}" destId="{F5AFC31F-048C-492D-A19E-8896A5164798}" srcOrd="1" destOrd="0" presId="urn:microsoft.com/office/officeart/2018/2/layout/IconVerticalSolidList"/>
    <dgm:cxn modelId="{D7A5C7B2-C021-43E5-823D-E3EF95A14198}" type="presParOf" srcId="{851FCA71-2C4E-4907-89FC-9F0E2F2463BF}" destId="{5E59E82E-7248-4B00-800A-2EA178F3A4B2}" srcOrd="2" destOrd="0" presId="urn:microsoft.com/office/officeart/2018/2/layout/IconVerticalSolidList"/>
    <dgm:cxn modelId="{8592CBD5-542F-4F12-9D59-04D57CA632F7}" type="presParOf" srcId="{851FCA71-2C4E-4907-89FC-9F0E2F2463BF}" destId="{D496B9D9-CD57-4CC1-93DF-224AD1F993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C7948-36E8-4943-A042-742E032EE6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268E350-1573-4C49-87A1-6F5ACB0195EB}">
      <dgm:prSet/>
      <dgm:spPr/>
      <dgm:t>
        <a:bodyPr/>
        <a:lstStyle/>
        <a:p>
          <a:r>
            <a:rPr lang="en-US"/>
            <a:t>Go to the worksheet and read through all the information.</a:t>
          </a:r>
        </a:p>
      </dgm:t>
    </dgm:pt>
    <dgm:pt modelId="{63D71243-EE24-4B53-BB8A-A6AB79BE3CFF}" type="parTrans" cxnId="{58436851-AB98-434C-9B02-7384DC47D90B}">
      <dgm:prSet/>
      <dgm:spPr/>
      <dgm:t>
        <a:bodyPr/>
        <a:lstStyle/>
        <a:p>
          <a:endParaRPr lang="en-US"/>
        </a:p>
      </dgm:t>
    </dgm:pt>
    <dgm:pt modelId="{61079538-82F7-4D82-8832-2FB2A0AB230C}" type="sibTrans" cxnId="{58436851-AB98-434C-9B02-7384DC47D90B}">
      <dgm:prSet/>
      <dgm:spPr/>
      <dgm:t>
        <a:bodyPr/>
        <a:lstStyle/>
        <a:p>
          <a:endParaRPr lang="en-US"/>
        </a:p>
      </dgm:t>
    </dgm:pt>
    <dgm:pt modelId="{48EA13CA-43E6-4CD8-A764-1A16EADA6AEA}">
      <dgm:prSet/>
      <dgm:spPr/>
      <dgm:t>
        <a:bodyPr/>
        <a:lstStyle/>
        <a:p>
          <a:r>
            <a:rPr lang="en-ZA" dirty="0"/>
            <a:t>Prepare for, arrange and conduct and interview about LOCKDOWN.</a:t>
          </a:r>
          <a:endParaRPr lang="en-US" dirty="0"/>
        </a:p>
      </dgm:t>
    </dgm:pt>
    <dgm:pt modelId="{3E89D9B5-96D9-4CD6-A1C7-1ACF3C788B10}" type="parTrans" cxnId="{EB2A2DD5-A5BF-45EB-AFC8-D5C93E033A25}">
      <dgm:prSet/>
      <dgm:spPr/>
      <dgm:t>
        <a:bodyPr/>
        <a:lstStyle/>
        <a:p>
          <a:endParaRPr lang="en-US"/>
        </a:p>
      </dgm:t>
    </dgm:pt>
    <dgm:pt modelId="{D15AA1FF-6911-41E4-B027-99F56295131F}" type="sibTrans" cxnId="{EB2A2DD5-A5BF-45EB-AFC8-D5C93E033A25}">
      <dgm:prSet/>
      <dgm:spPr/>
      <dgm:t>
        <a:bodyPr/>
        <a:lstStyle/>
        <a:p>
          <a:endParaRPr lang="en-US"/>
        </a:p>
      </dgm:t>
    </dgm:pt>
    <dgm:pt modelId="{9A81D419-2A36-4646-8CEE-E74A53D68A43}">
      <dgm:prSet/>
      <dgm:spPr/>
      <dgm:t>
        <a:bodyPr/>
        <a:lstStyle/>
        <a:p>
          <a:r>
            <a:rPr lang="en-ZA"/>
            <a:t>Write a report based on the information you acquire from the interview you conduct.</a:t>
          </a:r>
          <a:endParaRPr lang="en-US"/>
        </a:p>
      </dgm:t>
    </dgm:pt>
    <dgm:pt modelId="{3C21A2E3-C624-44C8-AC93-EE98E738F4F1}" type="parTrans" cxnId="{F1E27DF1-5A0F-4AEA-AEF9-B19A81DBE712}">
      <dgm:prSet/>
      <dgm:spPr/>
      <dgm:t>
        <a:bodyPr/>
        <a:lstStyle/>
        <a:p>
          <a:endParaRPr lang="en-US"/>
        </a:p>
      </dgm:t>
    </dgm:pt>
    <dgm:pt modelId="{2CE35664-0E4C-472D-84EE-DDF6D6D2F4D7}" type="sibTrans" cxnId="{F1E27DF1-5A0F-4AEA-AEF9-B19A81DBE712}">
      <dgm:prSet/>
      <dgm:spPr/>
      <dgm:t>
        <a:bodyPr/>
        <a:lstStyle/>
        <a:p>
          <a:endParaRPr lang="en-US"/>
        </a:p>
      </dgm:t>
    </dgm:pt>
    <dgm:pt modelId="{62D0F1C4-C1F6-4CFA-A45D-65CB8060CB36}">
      <dgm:prSet/>
      <dgm:spPr/>
      <dgm:t>
        <a:bodyPr/>
        <a:lstStyle/>
        <a:p>
          <a:r>
            <a:rPr lang="en-ZA"/>
            <a:t>Use the correct interviewing practices and report writing format.</a:t>
          </a:r>
          <a:endParaRPr lang="en-US"/>
        </a:p>
      </dgm:t>
    </dgm:pt>
    <dgm:pt modelId="{88DE8DFA-D351-4E81-86FC-14C6015858A8}" type="parTrans" cxnId="{0D2BF7DE-A296-4874-8304-66B55D93BDCE}">
      <dgm:prSet/>
      <dgm:spPr/>
      <dgm:t>
        <a:bodyPr/>
        <a:lstStyle/>
        <a:p>
          <a:endParaRPr lang="en-US"/>
        </a:p>
      </dgm:t>
    </dgm:pt>
    <dgm:pt modelId="{DFCAFB75-CD12-4E5B-98DB-F0111F795987}" type="sibTrans" cxnId="{0D2BF7DE-A296-4874-8304-66B55D93BDCE}">
      <dgm:prSet/>
      <dgm:spPr/>
      <dgm:t>
        <a:bodyPr/>
        <a:lstStyle/>
        <a:p>
          <a:endParaRPr lang="en-US"/>
        </a:p>
      </dgm:t>
    </dgm:pt>
    <dgm:pt modelId="{B3B47652-EC54-478D-9E38-D5F9E6B2F163}">
      <dgm:prSet/>
      <dgm:spPr/>
      <dgm:t>
        <a:bodyPr/>
        <a:lstStyle/>
        <a:p>
          <a:r>
            <a:rPr lang="en-ZA"/>
            <a:t>Make this assignment special and one you can keep to remember this unusual time in history.</a:t>
          </a:r>
          <a:endParaRPr lang="en-US"/>
        </a:p>
      </dgm:t>
    </dgm:pt>
    <dgm:pt modelId="{1E9AC298-B8DF-4608-8BEE-12FD3B2BDF52}" type="parTrans" cxnId="{850CE73B-01E8-43BF-924F-B1BB58C41580}">
      <dgm:prSet/>
      <dgm:spPr/>
      <dgm:t>
        <a:bodyPr/>
        <a:lstStyle/>
        <a:p>
          <a:endParaRPr lang="en-US"/>
        </a:p>
      </dgm:t>
    </dgm:pt>
    <dgm:pt modelId="{C8359A3C-C2AE-4225-BEC9-9A96E5CC1117}" type="sibTrans" cxnId="{850CE73B-01E8-43BF-924F-B1BB58C41580}">
      <dgm:prSet/>
      <dgm:spPr/>
      <dgm:t>
        <a:bodyPr/>
        <a:lstStyle/>
        <a:p>
          <a:endParaRPr lang="en-US"/>
        </a:p>
      </dgm:t>
    </dgm:pt>
    <dgm:pt modelId="{97B636B5-0B7D-4101-B29D-E61EE0012A0A}" type="pres">
      <dgm:prSet presAssocID="{DABC7948-36E8-4943-A042-742E032EE60F}" presName="root" presStyleCnt="0">
        <dgm:presLayoutVars>
          <dgm:dir/>
          <dgm:resizeHandles val="exact"/>
        </dgm:presLayoutVars>
      </dgm:prSet>
      <dgm:spPr/>
    </dgm:pt>
    <dgm:pt modelId="{4F682955-E7DD-46C5-987C-F3A006D8C9BC}" type="pres">
      <dgm:prSet presAssocID="{2268E350-1573-4C49-87A1-6F5ACB0195EB}" presName="compNode" presStyleCnt="0"/>
      <dgm:spPr/>
    </dgm:pt>
    <dgm:pt modelId="{0CF9817A-F994-44C0-B9A1-5F3BC45DADAE}" type="pres">
      <dgm:prSet presAssocID="{2268E350-1573-4C49-87A1-6F5ACB0195EB}" presName="bgRect" presStyleLbl="bgShp" presStyleIdx="0" presStyleCnt="5"/>
      <dgm:spPr/>
    </dgm:pt>
    <dgm:pt modelId="{C9598170-4FBF-40BD-9985-A23CA4F6B55F}" type="pres">
      <dgm:prSet presAssocID="{2268E350-1573-4C49-87A1-6F5ACB0195E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88A98E23-407E-4A01-9258-D7E56E220BEB}" type="pres">
      <dgm:prSet presAssocID="{2268E350-1573-4C49-87A1-6F5ACB0195EB}" presName="spaceRect" presStyleCnt="0"/>
      <dgm:spPr/>
    </dgm:pt>
    <dgm:pt modelId="{9B8DB9E6-7BE3-49E2-9932-EE0CD82B34D5}" type="pres">
      <dgm:prSet presAssocID="{2268E350-1573-4C49-87A1-6F5ACB0195EB}" presName="parTx" presStyleLbl="revTx" presStyleIdx="0" presStyleCnt="5">
        <dgm:presLayoutVars>
          <dgm:chMax val="0"/>
          <dgm:chPref val="0"/>
        </dgm:presLayoutVars>
      </dgm:prSet>
      <dgm:spPr/>
    </dgm:pt>
    <dgm:pt modelId="{47463114-8E9C-4F0F-9935-DE4FBE3B842C}" type="pres">
      <dgm:prSet presAssocID="{61079538-82F7-4D82-8832-2FB2A0AB230C}" presName="sibTrans" presStyleCnt="0"/>
      <dgm:spPr/>
    </dgm:pt>
    <dgm:pt modelId="{3A249668-1A92-4464-BD7E-B76CD404AA1F}" type="pres">
      <dgm:prSet presAssocID="{48EA13CA-43E6-4CD8-A764-1A16EADA6AEA}" presName="compNode" presStyleCnt="0"/>
      <dgm:spPr/>
    </dgm:pt>
    <dgm:pt modelId="{8FAEA977-14BA-4CE4-AFD6-80DB08D4A458}" type="pres">
      <dgm:prSet presAssocID="{48EA13CA-43E6-4CD8-A764-1A16EADA6AEA}" presName="bgRect" presStyleLbl="bgShp" presStyleIdx="1" presStyleCnt="5"/>
      <dgm:spPr/>
    </dgm:pt>
    <dgm:pt modelId="{92E8ED10-8FD9-41D9-92F5-1F151A358B68}" type="pres">
      <dgm:prSet presAssocID="{48EA13CA-43E6-4CD8-A764-1A16EADA6AE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E1D3E86-C979-438D-84C1-E83F6B01475F}" type="pres">
      <dgm:prSet presAssocID="{48EA13CA-43E6-4CD8-A764-1A16EADA6AEA}" presName="spaceRect" presStyleCnt="0"/>
      <dgm:spPr/>
    </dgm:pt>
    <dgm:pt modelId="{9F8154B4-7620-43CE-844A-B8F46FB313B5}" type="pres">
      <dgm:prSet presAssocID="{48EA13CA-43E6-4CD8-A764-1A16EADA6AEA}" presName="parTx" presStyleLbl="revTx" presStyleIdx="1" presStyleCnt="5">
        <dgm:presLayoutVars>
          <dgm:chMax val="0"/>
          <dgm:chPref val="0"/>
        </dgm:presLayoutVars>
      </dgm:prSet>
      <dgm:spPr/>
    </dgm:pt>
    <dgm:pt modelId="{81C50C40-5AD2-4E35-9FCD-E8D6DED68040}" type="pres">
      <dgm:prSet presAssocID="{D15AA1FF-6911-41E4-B027-99F56295131F}" presName="sibTrans" presStyleCnt="0"/>
      <dgm:spPr/>
    </dgm:pt>
    <dgm:pt modelId="{1C8C34DF-8707-44F1-A85C-3F22C8A58743}" type="pres">
      <dgm:prSet presAssocID="{9A81D419-2A36-4646-8CEE-E74A53D68A43}" presName="compNode" presStyleCnt="0"/>
      <dgm:spPr/>
    </dgm:pt>
    <dgm:pt modelId="{31976091-250D-46D3-9265-A6CDA959677B}" type="pres">
      <dgm:prSet presAssocID="{9A81D419-2A36-4646-8CEE-E74A53D68A43}" presName="bgRect" presStyleLbl="bgShp" presStyleIdx="2" presStyleCnt="5"/>
      <dgm:spPr/>
    </dgm:pt>
    <dgm:pt modelId="{CEF37F75-304C-4E7A-90FE-B8740905CEF3}" type="pres">
      <dgm:prSet presAssocID="{9A81D419-2A36-4646-8CEE-E74A53D68A4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0C54F4A2-B698-45D3-B154-3F0E03F8C54B}" type="pres">
      <dgm:prSet presAssocID="{9A81D419-2A36-4646-8CEE-E74A53D68A43}" presName="spaceRect" presStyleCnt="0"/>
      <dgm:spPr/>
    </dgm:pt>
    <dgm:pt modelId="{9368BBC7-AD19-4DDF-8AE5-2CE8E6658CC9}" type="pres">
      <dgm:prSet presAssocID="{9A81D419-2A36-4646-8CEE-E74A53D68A43}" presName="parTx" presStyleLbl="revTx" presStyleIdx="2" presStyleCnt="5">
        <dgm:presLayoutVars>
          <dgm:chMax val="0"/>
          <dgm:chPref val="0"/>
        </dgm:presLayoutVars>
      </dgm:prSet>
      <dgm:spPr/>
    </dgm:pt>
    <dgm:pt modelId="{DB1A7F86-E3E9-4D44-B040-31104B97D0D5}" type="pres">
      <dgm:prSet presAssocID="{2CE35664-0E4C-472D-84EE-DDF6D6D2F4D7}" presName="sibTrans" presStyleCnt="0"/>
      <dgm:spPr/>
    </dgm:pt>
    <dgm:pt modelId="{CA46424D-F396-4FFD-9935-1F8B5EF48916}" type="pres">
      <dgm:prSet presAssocID="{62D0F1C4-C1F6-4CFA-A45D-65CB8060CB36}" presName="compNode" presStyleCnt="0"/>
      <dgm:spPr/>
    </dgm:pt>
    <dgm:pt modelId="{1E6DA627-EA12-45B7-89C8-8103C0C17E0A}" type="pres">
      <dgm:prSet presAssocID="{62D0F1C4-C1F6-4CFA-A45D-65CB8060CB36}" presName="bgRect" presStyleLbl="bgShp" presStyleIdx="3" presStyleCnt="5"/>
      <dgm:spPr/>
    </dgm:pt>
    <dgm:pt modelId="{07096ADC-1FD8-43C7-B04C-C94DDA8EE348}" type="pres">
      <dgm:prSet presAssocID="{62D0F1C4-C1F6-4CFA-A45D-65CB8060CB3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635DF94-D4B2-4B82-B95F-F81EE3A61101}" type="pres">
      <dgm:prSet presAssocID="{62D0F1C4-C1F6-4CFA-A45D-65CB8060CB36}" presName="spaceRect" presStyleCnt="0"/>
      <dgm:spPr/>
    </dgm:pt>
    <dgm:pt modelId="{C0D1F035-B9E7-4D7B-AB07-323F5C78AF79}" type="pres">
      <dgm:prSet presAssocID="{62D0F1C4-C1F6-4CFA-A45D-65CB8060CB36}" presName="parTx" presStyleLbl="revTx" presStyleIdx="3" presStyleCnt="5">
        <dgm:presLayoutVars>
          <dgm:chMax val="0"/>
          <dgm:chPref val="0"/>
        </dgm:presLayoutVars>
      </dgm:prSet>
      <dgm:spPr/>
    </dgm:pt>
    <dgm:pt modelId="{41E7D289-7310-4D94-83D7-DC604BFFB8F6}" type="pres">
      <dgm:prSet presAssocID="{DFCAFB75-CD12-4E5B-98DB-F0111F795987}" presName="sibTrans" presStyleCnt="0"/>
      <dgm:spPr/>
    </dgm:pt>
    <dgm:pt modelId="{0BFD0079-1284-4009-B119-ED2E75234873}" type="pres">
      <dgm:prSet presAssocID="{B3B47652-EC54-478D-9E38-D5F9E6B2F163}" presName="compNode" presStyleCnt="0"/>
      <dgm:spPr/>
    </dgm:pt>
    <dgm:pt modelId="{051A07F4-9BDE-4B5C-B88C-8EFCD061180D}" type="pres">
      <dgm:prSet presAssocID="{B3B47652-EC54-478D-9E38-D5F9E6B2F163}" presName="bgRect" presStyleLbl="bgShp" presStyleIdx="4" presStyleCnt="5"/>
      <dgm:spPr/>
    </dgm:pt>
    <dgm:pt modelId="{4D63343B-4A44-4C2D-A118-6ABF81A01C61}" type="pres">
      <dgm:prSet presAssocID="{B3B47652-EC54-478D-9E38-D5F9E6B2F16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443081D-CAB1-4CE6-A8E2-0DDC5966D601}" type="pres">
      <dgm:prSet presAssocID="{B3B47652-EC54-478D-9E38-D5F9E6B2F163}" presName="spaceRect" presStyleCnt="0"/>
      <dgm:spPr/>
    </dgm:pt>
    <dgm:pt modelId="{CA375676-ED86-4694-AF00-FFDAA3344302}" type="pres">
      <dgm:prSet presAssocID="{B3B47652-EC54-478D-9E38-D5F9E6B2F16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9C19C19-BB9B-49AA-9711-245925B4137C}" type="presOf" srcId="{2268E350-1573-4C49-87A1-6F5ACB0195EB}" destId="{9B8DB9E6-7BE3-49E2-9932-EE0CD82B34D5}" srcOrd="0" destOrd="0" presId="urn:microsoft.com/office/officeart/2018/2/layout/IconVerticalSolidList"/>
    <dgm:cxn modelId="{2CEA0B29-974B-41DB-9229-77274380B05D}" type="presOf" srcId="{9A81D419-2A36-4646-8CEE-E74A53D68A43}" destId="{9368BBC7-AD19-4DDF-8AE5-2CE8E6658CC9}" srcOrd="0" destOrd="0" presId="urn:microsoft.com/office/officeart/2018/2/layout/IconVerticalSolidList"/>
    <dgm:cxn modelId="{B03B8D2A-FE4E-4CA6-BC8F-F0C4333DCF18}" type="presOf" srcId="{62D0F1C4-C1F6-4CFA-A45D-65CB8060CB36}" destId="{C0D1F035-B9E7-4D7B-AB07-323F5C78AF79}" srcOrd="0" destOrd="0" presId="urn:microsoft.com/office/officeart/2018/2/layout/IconVerticalSolidList"/>
    <dgm:cxn modelId="{850CE73B-01E8-43BF-924F-B1BB58C41580}" srcId="{DABC7948-36E8-4943-A042-742E032EE60F}" destId="{B3B47652-EC54-478D-9E38-D5F9E6B2F163}" srcOrd="4" destOrd="0" parTransId="{1E9AC298-B8DF-4608-8BEE-12FD3B2BDF52}" sibTransId="{C8359A3C-C2AE-4225-BEC9-9A96E5CC1117}"/>
    <dgm:cxn modelId="{58436851-AB98-434C-9B02-7384DC47D90B}" srcId="{DABC7948-36E8-4943-A042-742E032EE60F}" destId="{2268E350-1573-4C49-87A1-6F5ACB0195EB}" srcOrd="0" destOrd="0" parTransId="{63D71243-EE24-4B53-BB8A-A6AB79BE3CFF}" sibTransId="{61079538-82F7-4D82-8832-2FB2A0AB230C}"/>
    <dgm:cxn modelId="{7C36B954-3E43-4907-AE82-A32D467CC8E6}" type="presOf" srcId="{48EA13CA-43E6-4CD8-A764-1A16EADA6AEA}" destId="{9F8154B4-7620-43CE-844A-B8F46FB313B5}" srcOrd="0" destOrd="0" presId="urn:microsoft.com/office/officeart/2018/2/layout/IconVerticalSolidList"/>
    <dgm:cxn modelId="{1D1D3FAF-1F45-45AB-8316-C9CD3426B28C}" type="presOf" srcId="{B3B47652-EC54-478D-9E38-D5F9E6B2F163}" destId="{CA375676-ED86-4694-AF00-FFDAA3344302}" srcOrd="0" destOrd="0" presId="urn:microsoft.com/office/officeart/2018/2/layout/IconVerticalSolidList"/>
    <dgm:cxn modelId="{EB2A2DD5-A5BF-45EB-AFC8-D5C93E033A25}" srcId="{DABC7948-36E8-4943-A042-742E032EE60F}" destId="{48EA13CA-43E6-4CD8-A764-1A16EADA6AEA}" srcOrd="1" destOrd="0" parTransId="{3E89D9B5-96D9-4CD6-A1C7-1ACF3C788B10}" sibTransId="{D15AA1FF-6911-41E4-B027-99F56295131F}"/>
    <dgm:cxn modelId="{0D2BF7DE-A296-4874-8304-66B55D93BDCE}" srcId="{DABC7948-36E8-4943-A042-742E032EE60F}" destId="{62D0F1C4-C1F6-4CFA-A45D-65CB8060CB36}" srcOrd="3" destOrd="0" parTransId="{88DE8DFA-D351-4E81-86FC-14C6015858A8}" sibTransId="{DFCAFB75-CD12-4E5B-98DB-F0111F795987}"/>
    <dgm:cxn modelId="{F1E27DF1-5A0F-4AEA-AEF9-B19A81DBE712}" srcId="{DABC7948-36E8-4943-A042-742E032EE60F}" destId="{9A81D419-2A36-4646-8CEE-E74A53D68A43}" srcOrd="2" destOrd="0" parTransId="{3C21A2E3-C624-44C8-AC93-EE98E738F4F1}" sibTransId="{2CE35664-0E4C-472D-84EE-DDF6D6D2F4D7}"/>
    <dgm:cxn modelId="{FDDCABFB-CFA8-45AB-B856-EF6F7AFBBF34}" type="presOf" srcId="{DABC7948-36E8-4943-A042-742E032EE60F}" destId="{97B636B5-0B7D-4101-B29D-E61EE0012A0A}" srcOrd="0" destOrd="0" presId="urn:microsoft.com/office/officeart/2018/2/layout/IconVerticalSolidList"/>
    <dgm:cxn modelId="{490BB6C8-365D-4BB0-9B73-ECFCDDEC3FB4}" type="presParOf" srcId="{97B636B5-0B7D-4101-B29D-E61EE0012A0A}" destId="{4F682955-E7DD-46C5-987C-F3A006D8C9BC}" srcOrd="0" destOrd="0" presId="urn:microsoft.com/office/officeart/2018/2/layout/IconVerticalSolidList"/>
    <dgm:cxn modelId="{E8091410-9A8A-4CE2-962C-5F4E4638C276}" type="presParOf" srcId="{4F682955-E7DD-46C5-987C-F3A006D8C9BC}" destId="{0CF9817A-F994-44C0-B9A1-5F3BC45DADAE}" srcOrd="0" destOrd="0" presId="urn:microsoft.com/office/officeart/2018/2/layout/IconVerticalSolidList"/>
    <dgm:cxn modelId="{1008B980-0CD0-44AD-B601-BACEDFE5A2AB}" type="presParOf" srcId="{4F682955-E7DD-46C5-987C-F3A006D8C9BC}" destId="{C9598170-4FBF-40BD-9985-A23CA4F6B55F}" srcOrd="1" destOrd="0" presId="urn:microsoft.com/office/officeart/2018/2/layout/IconVerticalSolidList"/>
    <dgm:cxn modelId="{C96B2949-448C-4E66-BB2E-CD0E1B830274}" type="presParOf" srcId="{4F682955-E7DD-46C5-987C-F3A006D8C9BC}" destId="{88A98E23-407E-4A01-9258-D7E56E220BEB}" srcOrd="2" destOrd="0" presId="urn:microsoft.com/office/officeart/2018/2/layout/IconVerticalSolidList"/>
    <dgm:cxn modelId="{3B1DF023-FB79-48ED-AEF7-484E5C648EF3}" type="presParOf" srcId="{4F682955-E7DD-46C5-987C-F3A006D8C9BC}" destId="{9B8DB9E6-7BE3-49E2-9932-EE0CD82B34D5}" srcOrd="3" destOrd="0" presId="urn:microsoft.com/office/officeart/2018/2/layout/IconVerticalSolidList"/>
    <dgm:cxn modelId="{AD1F7B42-B879-45A9-9C58-9C1EB8B8AFF3}" type="presParOf" srcId="{97B636B5-0B7D-4101-B29D-E61EE0012A0A}" destId="{47463114-8E9C-4F0F-9935-DE4FBE3B842C}" srcOrd="1" destOrd="0" presId="urn:microsoft.com/office/officeart/2018/2/layout/IconVerticalSolidList"/>
    <dgm:cxn modelId="{99174624-DB1C-49C2-8165-46C1538B27E4}" type="presParOf" srcId="{97B636B5-0B7D-4101-B29D-E61EE0012A0A}" destId="{3A249668-1A92-4464-BD7E-B76CD404AA1F}" srcOrd="2" destOrd="0" presId="urn:microsoft.com/office/officeart/2018/2/layout/IconVerticalSolidList"/>
    <dgm:cxn modelId="{ABA553C4-4EE4-469B-9E6C-8BF641ED2D42}" type="presParOf" srcId="{3A249668-1A92-4464-BD7E-B76CD404AA1F}" destId="{8FAEA977-14BA-4CE4-AFD6-80DB08D4A458}" srcOrd="0" destOrd="0" presId="urn:microsoft.com/office/officeart/2018/2/layout/IconVerticalSolidList"/>
    <dgm:cxn modelId="{84B752BA-0D3B-401E-8FAE-07BAED6123D9}" type="presParOf" srcId="{3A249668-1A92-4464-BD7E-B76CD404AA1F}" destId="{92E8ED10-8FD9-41D9-92F5-1F151A358B68}" srcOrd="1" destOrd="0" presId="urn:microsoft.com/office/officeart/2018/2/layout/IconVerticalSolidList"/>
    <dgm:cxn modelId="{593F7141-E06E-4303-845C-C287805783E8}" type="presParOf" srcId="{3A249668-1A92-4464-BD7E-B76CD404AA1F}" destId="{3E1D3E86-C979-438D-84C1-E83F6B01475F}" srcOrd="2" destOrd="0" presId="urn:microsoft.com/office/officeart/2018/2/layout/IconVerticalSolidList"/>
    <dgm:cxn modelId="{39EE4175-8500-486C-AD7B-FB25567562F2}" type="presParOf" srcId="{3A249668-1A92-4464-BD7E-B76CD404AA1F}" destId="{9F8154B4-7620-43CE-844A-B8F46FB313B5}" srcOrd="3" destOrd="0" presId="urn:microsoft.com/office/officeart/2018/2/layout/IconVerticalSolidList"/>
    <dgm:cxn modelId="{016C368B-93B9-4E16-AD7B-10F74A265234}" type="presParOf" srcId="{97B636B5-0B7D-4101-B29D-E61EE0012A0A}" destId="{81C50C40-5AD2-4E35-9FCD-E8D6DED68040}" srcOrd="3" destOrd="0" presId="urn:microsoft.com/office/officeart/2018/2/layout/IconVerticalSolidList"/>
    <dgm:cxn modelId="{9CB748B5-6CEA-46D9-AE94-F79949E6C27F}" type="presParOf" srcId="{97B636B5-0B7D-4101-B29D-E61EE0012A0A}" destId="{1C8C34DF-8707-44F1-A85C-3F22C8A58743}" srcOrd="4" destOrd="0" presId="urn:microsoft.com/office/officeart/2018/2/layout/IconVerticalSolidList"/>
    <dgm:cxn modelId="{01302675-714D-4172-BCF6-500FAD27D7E1}" type="presParOf" srcId="{1C8C34DF-8707-44F1-A85C-3F22C8A58743}" destId="{31976091-250D-46D3-9265-A6CDA959677B}" srcOrd="0" destOrd="0" presId="urn:microsoft.com/office/officeart/2018/2/layout/IconVerticalSolidList"/>
    <dgm:cxn modelId="{9FC88399-5B95-4265-90AD-3BA50C9495A8}" type="presParOf" srcId="{1C8C34DF-8707-44F1-A85C-3F22C8A58743}" destId="{CEF37F75-304C-4E7A-90FE-B8740905CEF3}" srcOrd="1" destOrd="0" presId="urn:microsoft.com/office/officeart/2018/2/layout/IconVerticalSolidList"/>
    <dgm:cxn modelId="{59AC667A-F3BC-4786-AC64-23720BCB4102}" type="presParOf" srcId="{1C8C34DF-8707-44F1-A85C-3F22C8A58743}" destId="{0C54F4A2-B698-45D3-B154-3F0E03F8C54B}" srcOrd="2" destOrd="0" presId="urn:microsoft.com/office/officeart/2018/2/layout/IconVerticalSolidList"/>
    <dgm:cxn modelId="{312A00A1-2C8A-4312-86E1-BEA1491BA7A5}" type="presParOf" srcId="{1C8C34DF-8707-44F1-A85C-3F22C8A58743}" destId="{9368BBC7-AD19-4DDF-8AE5-2CE8E6658CC9}" srcOrd="3" destOrd="0" presId="urn:microsoft.com/office/officeart/2018/2/layout/IconVerticalSolidList"/>
    <dgm:cxn modelId="{8ED592BF-8E60-481B-AED5-15E407349D0F}" type="presParOf" srcId="{97B636B5-0B7D-4101-B29D-E61EE0012A0A}" destId="{DB1A7F86-E3E9-4D44-B040-31104B97D0D5}" srcOrd="5" destOrd="0" presId="urn:microsoft.com/office/officeart/2018/2/layout/IconVerticalSolidList"/>
    <dgm:cxn modelId="{6FDD3770-FCB3-4448-A3CB-E30D6F3178E1}" type="presParOf" srcId="{97B636B5-0B7D-4101-B29D-E61EE0012A0A}" destId="{CA46424D-F396-4FFD-9935-1F8B5EF48916}" srcOrd="6" destOrd="0" presId="urn:microsoft.com/office/officeart/2018/2/layout/IconVerticalSolidList"/>
    <dgm:cxn modelId="{1E3DFD03-14F4-468C-9894-CC5948ACA678}" type="presParOf" srcId="{CA46424D-F396-4FFD-9935-1F8B5EF48916}" destId="{1E6DA627-EA12-45B7-89C8-8103C0C17E0A}" srcOrd="0" destOrd="0" presId="urn:microsoft.com/office/officeart/2018/2/layout/IconVerticalSolidList"/>
    <dgm:cxn modelId="{10FE142A-DF09-438B-BF9C-B7C82CB66602}" type="presParOf" srcId="{CA46424D-F396-4FFD-9935-1F8B5EF48916}" destId="{07096ADC-1FD8-43C7-B04C-C94DDA8EE348}" srcOrd="1" destOrd="0" presId="urn:microsoft.com/office/officeart/2018/2/layout/IconVerticalSolidList"/>
    <dgm:cxn modelId="{54D68E82-5789-414B-8405-50FF7EC5FAC2}" type="presParOf" srcId="{CA46424D-F396-4FFD-9935-1F8B5EF48916}" destId="{2635DF94-D4B2-4B82-B95F-F81EE3A61101}" srcOrd="2" destOrd="0" presId="urn:microsoft.com/office/officeart/2018/2/layout/IconVerticalSolidList"/>
    <dgm:cxn modelId="{901C64A9-A2BB-4954-8A79-45B875A3FEFD}" type="presParOf" srcId="{CA46424D-F396-4FFD-9935-1F8B5EF48916}" destId="{C0D1F035-B9E7-4D7B-AB07-323F5C78AF79}" srcOrd="3" destOrd="0" presId="urn:microsoft.com/office/officeart/2018/2/layout/IconVerticalSolidList"/>
    <dgm:cxn modelId="{057A60C4-0C34-45A1-9B9B-8885946688F2}" type="presParOf" srcId="{97B636B5-0B7D-4101-B29D-E61EE0012A0A}" destId="{41E7D289-7310-4D94-83D7-DC604BFFB8F6}" srcOrd="7" destOrd="0" presId="urn:microsoft.com/office/officeart/2018/2/layout/IconVerticalSolidList"/>
    <dgm:cxn modelId="{920CE68E-C21C-4045-B9C4-37DB683BB20B}" type="presParOf" srcId="{97B636B5-0B7D-4101-B29D-E61EE0012A0A}" destId="{0BFD0079-1284-4009-B119-ED2E75234873}" srcOrd="8" destOrd="0" presId="urn:microsoft.com/office/officeart/2018/2/layout/IconVerticalSolidList"/>
    <dgm:cxn modelId="{66418FA1-C56E-47D8-95EA-94D5E4B44A82}" type="presParOf" srcId="{0BFD0079-1284-4009-B119-ED2E75234873}" destId="{051A07F4-9BDE-4B5C-B88C-8EFCD061180D}" srcOrd="0" destOrd="0" presId="urn:microsoft.com/office/officeart/2018/2/layout/IconVerticalSolidList"/>
    <dgm:cxn modelId="{1D885343-31B6-44A7-95DC-213FCB15B30C}" type="presParOf" srcId="{0BFD0079-1284-4009-B119-ED2E75234873}" destId="{4D63343B-4A44-4C2D-A118-6ABF81A01C61}" srcOrd="1" destOrd="0" presId="urn:microsoft.com/office/officeart/2018/2/layout/IconVerticalSolidList"/>
    <dgm:cxn modelId="{7105C7E6-58F2-4AA8-9F7B-79315E2F03F6}" type="presParOf" srcId="{0BFD0079-1284-4009-B119-ED2E75234873}" destId="{7443081D-CAB1-4CE6-A8E2-0DDC5966D601}" srcOrd="2" destOrd="0" presId="urn:microsoft.com/office/officeart/2018/2/layout/IconVerticalSolidList"/>
    <dgm:cxn modelId="{5D23E580-AAC4-483E-989B-8ED6DE7ED1F9}" type="presParOf" srcId="{0BFD0079-1284-4009-B119-ED2E75234873}" destId="{CA375676-ED86-4694-AF00-FFDAA334430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5F036-7488-430A-B223-D51943A92B29}">
      <dsp:nvSpPr>
        <dsp:cNvPr id="0" name=""/>
        <dsp:cNvSpPr/>
      </dsp:nvSpPr>
      <dsp:spPr>
        <a:xfrm>
          <a:off x="0" y="2170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85DEF-C979-4491-9A62-F7D4113533C5}">
      <dsp:nvSpPr>
        <dsp:cNvPr id="0" name=""/>
        <dsp:cNvSpPr/>
      </dsp:nvSpPr>
      <dsp:spPr>
        <a:xfrm>
          <a:off x="332837" y="249736"/>
          <a:ext cx="605159" cy="605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977A3-4B21-4281-AF92-0B0251DA323E}">
      <dsp:nvSpPr>
        <dsp:cNvPr id="0" name=""/>
        <dsp:cNvSpPr/>
      </dsp:nvSpPr>
      <dsp:spPr>
        <a:xfrm>
          <a:off x="1270834" y="2170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 main heading/title, ( topic )</a:t>
          </a:r>
        </a:p>
      </dsp:txBody>
      <dsp:txXfrm>
        <a:off x="1270834" y="2170"/>
        <a:ext cx="4635346" cy="1100289"/>
      </dsp:txXfrm>
    </dsp:sp>
    <dsp:sp modelId="{FE533B3E-3557-4562-A7FC-704EC162268D}">
      <dsp:nvSpPr>
        <dsp:cNvPr id="0" name=""/>
        <dsp:cNvSpPr/>
      </dsp:nvSpPr>
      <dsp:spPr>
        <a:xfrm>
          <a:off x="0" y="1377533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EC3C0-351E-4808-9F50-282526026FCF}">
      <dsp:nvSpPr>
        <dsp:cNvPr id="0" name=""/>
        <dsp:cNvSpPr/>
      </dsp:nvSpPr>
      <dsp:spPr>
        <a:xfrm>
          <a:off x="332837" y="1625098"/>
          <a:ext cx="605159" cy="605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E17C1-8869-49B0-A41B-50D643E65ED0}">
      <dsp:nvSpPr>
        <dsp:cNvPr id="0" name=""/>
        <dsp:cNvSpPr/>
      </dsp:nvSpPr>
      <dsp:spPr>
        <a:xfrm>
          <a:off x="1270834" y="1377533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subheadings for each paragraph, ( W questions )</a:t>
          </a:r>
        </a:p>
      </dsp:txBody>
      <dsp:txXfrm>
        <a:off x="1270834" y="1377533"/>
        <a:ext cx="4635346" cy="1100289"/>
      </dsp:txXfrm>
    </dsp:sp>
    <dsp:sp modelId="{E98A1E5A-E8CA-4BF4-93F0-F65DE7671FE7}">
      <dsp:nvSpPr>
        <dsp:cNvPr id="0" name=""/>
        <dsp:cNvSpPr/>
      </dsp:nvSpPr>
      <dsp:spPr>
        <a:xfrm>
          <a:off x="0" y="2752895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33216-887E-4CCF-85B6-5EEFC2EC8BB8}">
      <dsp:nvSpPr>
        <dsp:cNvPr id="0" name=""/>
        <dsp:cNvSpPr/>
      </dsp:nvSpPr>
      <dsp:spPr>
        <a:xfrm>
          <a:off x="332837" y="3000460"/>
          <a:ext cx="605159" cy="605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C7337-3E18-4112-B6C9-5AAB9BA5DC86}">
      <dsp:nvSpPr>
        <dsp:cNvPr id="0" name=""/>
        <dsp:cNvSpPr/>
      </dsp:nvSpPr>
      <dsp:spPr>
        <a:xfrm>
          <a:off x="1270834" y="2752895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name of the interviewer and the interviewee, and</a:t>
          </a:r>
        </a:p>
      </dsp:txBody>
      <dsp:txXfrm>
        <a:off x="1270834" y="2752895"/>
        <a:ext cx="4635346" cy="1100289"/>
      </dsp:txXfrm>
    </dsp:sp>
    <dsp:sp modelId="{15677A80-29C6-482E-9AA5-5DFFA62F4853}">
      <dsp:nvSpPr>
        <dsp:cNvPr id="0" name=""/>
        <dsp:cNvSpPr/>
      </dsp:nvSpPr>
      <dsp:spPr>
        <a:xfrm>
          <a:off x="0" y="4128257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FC31F-048C-492D-A19E-8896A5164798}">
      <dsp:nvSpPr>
        <dsp:cNvPr id="0" name=""/>
        <dsp:cNvSpPr/>
      </dsp:nvSpPr>
      <dsp:spPr>
        <a:xfrm>
          <a:off x="332837" y="4375822"/>
          <a:ext cx="605159" cy="605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6B9D9-CD57-4CC1-93DF-224AD1F993F3}">
      <dsp:nvSpPr>
        <dsp:cNvPr id="0" name=""/>
        <dsp:cNvSpPr/>
      </dsp:nvSpPr>
      <dsp:spPr>
        <a:xfrm>
          <a:off x="1270834" y="4128257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must use an introduction, main information paragraph and a conclusion.</a:t>
          </a:r>
        </a:p>
      </dsp:txBody>
      <dsp:txXfrm>
        <a:off x="1270834" y="4128257"/>
        <a:ext cx="4635346" cy="1100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9817A-F994-44C0-B9A1-5F3BC45DADAE}">
      <dsp:nvSpPr>
        <dsp:cNvPr id="0" name=""/>
        <dsp:cNvSpPr/>
      </dsp:nvSpPr>
      <dsp:spPr>
        <a:xfrm>
          <a:off x="0" y="4086"/>
          <a:ext cx="5906181" cy="8704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98170-4FBF-40BD-9985-A23CA4F6B55F}">
      <dsp:nvSpPr>
        <dsp:cNvPr id="0" name=""/>
        <dsp:cNvSpPr/>
      </dsp:nvSpPr>
      <dsp:spPr>
        <a:xfrm>
          <a:off x="263303" y="199931"/>
          <a:ext cx="478733" cy="478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DB9E6-7BE3-49E2-9932-EE0CD82B34D5}">
      <dsp:nvSpPr>
        <dsp:cNvPr id="0" name=""/>
        <dsp:cNvSpPr/>
      </dsp:nvSpPr>
      <dsp:spPr>
        <a:xfrm>
          <a:off x="1005339" y="408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Go to the worksheet and read through all the information.</a:t>
          </a:r>
        </a:p>
      </dsp:txBody>
      <dsp:txXfrm>
        <a:off x="1005339" y="4086"/>
        <a:ext cx="4900841" cy="870424"/>
      </dsp:txXfrm>
    </dsp:sp>
    <dsp:sp modelId="{8FAEA977-14BA-4CE4-AFD6-80DB08D4A458}">
      <dsp:nvSpPr>
        <dsp:cNvPr id="0" name=""/>
        <dsp:cNvSpPr/>
      </dsp:nvSpPr>
      <dsp:spPr>
        <a:xfrm>
          <a:off x="0" y="1092116"/>
          <a:ext cx="5906181" cy="8704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8ED10-8FD9-41D9-92F5-1F151A358B68}">
      <dsp:nvSpPr>
        <dsp:cNvPr id="0" name=""/>
        <dsp:cNvSpPr/>
      </dsp:nvSpPr>
      <dsp:spPr>
        <a:xfrm>
          <a:off x="263303" y="1287962"/>
          <a:ext cx="478733" cy="4787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154B4-7620-43CE-844A-B8F46FB313B5}">
      <dsp:nvSpPr>
        <dsp:cNvPr id="0" name=""/>
        <dsp:cNvSpPr/>
      </dsp:nvSpPr>
      <dsp:spPr>
        <a:xfrm>
          <a:off x="1005339" y="109211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Prepare for, arrange and conduct and interview about LOCKDOWN.</a:t>
          </a:r>
          <a:endParaRPr lang="en-US" sz="1600" kern="1200" dirty="0"/>
        </a:p>
      </dsp:txBody>
      <dsp:txXfrm>
        <a:off x="1005339" y="1092116"/>
        <a:ext cx="4900841" cy="870424"/>
      </dsp:txXfrm>
    </dsp:sp>
    <dsp:sp modelId="{31976091-250D-46D3-9265-A6CDA959677B}">
      <dsp:nvSpPr>
        <dsp:cNvPr id="0" name=""/>
        <dsp:cNvSpPr/>
      </dsp:nvSpPr>
      <dsp:spPr>
        <a:xfrm>
          <a:off x="0" y="2180146"/>
          <a:ext cx="5906181" cy="8704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37F75-304C-4E7A-90FE-B8740905CEF3}">
      <dsp:nvSpPr>
        <dsp:cNvPr id="0" name=""/>
        <dsp:cNvSpPr/>
      </dsp:nvSpPr>
      <dsp:spPr>
        <a:xfrm>
          <a:off x="263303" y="2375992"/>
          <a:ext cx="478733" cy="4787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BBC7-AD19-4DDF-8AE5-2CE8E6658CC9}">
      <dsp:nvSpPr>
        <dsp:cNvPr id="0" name=""/>
        <dsp:cNvSpPr/>
      </dsp:nvSpPr>
      <dsp:spPr>
        <a:xfrm>
          <a:off x="1005339" y="218014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Write a report based on the information you acquire from the interview you conduct.</a:t>
          </a:r>
          <a:endParaRPr lang="en-US" sz="1600" kern="1200"/>
        </a:p>
      </dsp:txBody>
      <dsp:txXfrm>
        <a:off x="1005339" y="2180146"/>
        <a:ext cx="4900841" cy="870424"/>
      </dsp:txXfrm>
    </dsp:sp>
    <dsp:sp modelId="{1E6DA627-EA12-45B7-89C8-8103C0C17E0A}">
      <dsp:nvSpPr>
        <dsp:cNvPr id="0" name=""/>
        <dsp:cNvSpPr/>
      </dsp:nvSpPr>
      <dsp:spPr>
        <a:xfrm>
          <a:off x="0" y="3268177"/>
          <a:ext cx="5906181" cy="8704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96ADC-1FD8-43C7-B04C-C94DDA8EE348}">
      <dsp:nvSpPr>
        <dsp:cNvPr id="0" name=""/>
        <dsp:cNvSpPr/>
      </dsp:nvSpPr>
      <dsp:spPr>
        <a:xfrm>
          <a:off x="263303" y="3464022"/>
          <a:ext cx="478733" cy="4787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1F035-B9E7-4D7B-AB07-323F5C78AF79}">
      <dsp:nvSpPr>
        <dsp:cNvPr id="0" name=""/>
        <dsp:cNvSpPr/>
      </dsp:nvSpPr>
      <dsp:spPr>
        <a:xfrm>
          <a:off x="1005339" y="3268177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Use the correct interviewing practices and report writing format.</a:t>
          </a:r>
          <a:endParaRPr lang="en-US" sz="1600" kern="1200"/>
        </a:p>
      </dsp:txBody>
      <dsp:txXfrm>
        <a:off x="1005339" y="3268177"/>
        <a:ext cx="4900841" cy="870424"/>
      </dsp:txXfrm>
    </dsp:sp>
    <dsp:sp modelId="{051A07F4-9BDE-4B5C-B88C-8EFCD061180D}">
      <dsp:nvSpPr>
        <dsp:cNvPr id="0" name=""/>
        <dsp:cNvSpPr/>
      </dsp:nvSpPr>
      <dsp:spPr>
        <a:xfrm>
          <a:off x="0" y="4356207"/>
          <a:ext cx="5906181" cy="8704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3343B-4A44-4C2D-A118-6ABF81A01C61}">
      <dsp:nvSpPr>
        <dsp:cNvPr id="0" name=""/>
        <dsp:cNvSpPr/>
      </dsp:nvSpPr>
      <dsp:spPr>
        <a:xfrm>
          <a:off x="263303" y="4552052"/>
          <a:ext cx="478733" cy="4787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75676-ED86-4694-AF00-FFDAA3344302}">
      <dsp:nvSpPr>
        <dsp:cNvPr id="0" name=""/>
        <dsp:cNvSpPr/>
      </dsp:nvSpPr>
      <dsp:spPr>
        <a:xfrm>
          <a:off x="1005339" y="4356207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Make this assignment special and one you can keep to remember this unusual time in history.</a:t>
          </a:r>
          <a:endParaRPr lang="en-US" sz="1600" kern="1200"/>
        </a:p>
      </dsp:txBody>
      <dsp:txXfrm>
        <a:off x="1005339" y="4356207"/>
        <a:ext cx="4900841" cy="870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931A-7B25-44ED-954C-45E9847C6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Interviewing and Report Writing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FC1FD-03EF-417D-B923-089EF77C32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66327EC-56DD-4AD4-AC7B-712E0DC68B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0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5"/>
    </mc:Choice>
    <mc:Fallback xmlns="">
      <p:transition spd="slow" advTm="7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0A224A-F1BF-457B-8780-227962AB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Preparing Questions</a:t>
            </a:r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B7FA0-79BF-4C47-957E-6DFB2432E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Ask questions that require more than a yes or no answer.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Questions must require an explanation from the interviewee, the person being interviewed.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Write out your questions in the order in which you want to ask them.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Keep questions on the topic of the interview.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C8F6442-E1A2-41EB-AF76-FECDF4D892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70"/>
    </mc:Choice>
    <mc:Fallback xmlns="">
      <p:transition spd="slow" advTm="26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BE35B-2877-4E7F-8DA8-7ADA94AB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During the interview</a:t>
            </a:r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B5EBA-B28A-4ADB-BDE5-12DE1D37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Stay on the topic.</a:t>
            </a:r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Maintain the discussion.</a:t>
            </a:r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Show sensitivity to the rights and opinions of the interviewee.</a:t>
            </a:r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Keep your opinion to yourself.</a:t>
            </a:r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Follow the do’s and don’ts rules.</a:t>
            </a:r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7CBDB72-B390-4C88-A4D7-6CDEC273C7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4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75"/>
    </mc:Choice>
    <mc:Fallback>
      <p:transition spd="slow" advTm="17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93880-E870-4F5B-A62D-27F554F4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do’s of interviewing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E76CE-99E7-4F0C-906B-E6233278A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Invite the person you want to interview</a:t>
            </a:r>
            <a:endParaRPr lang="en-Z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Tell them what the interview will be about</a:t>
            </a:r>
            <a:endParaRPr lang="en-Z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Jointly decide on a time and place</a:t>
            </a:r>
            <a:endParaRPr lang="en-Z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Arrive early</a:t>
            </a:r>
            <a:endParaRPr lang="en-Z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prepared</a:t>
            </a:r>
            <a:endParaRPr lang="en-Z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 clearly</a:t>
            </a:r>
            <a:endParaRPr lang="en-Z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courteous</a:t>
            </a:r>
            <a:endParaRPr lang="en-Z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eye contact</a:t>
            </a:r>
            <a:endParaRPr lang="en-Z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 attentively</a:t>
            </a:r>
            <a:endParaRPr lang="en-Z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notes or record with permission</a:t>
            </a:r>
            <a:endParaRPr lang="en-Z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Say thank you</a:t>
            </a:r>
            <a:endParaRPr lang="en-Z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Send a thank you note</a:t>
            </a:r>
            <a:endParaRPr lang="en-Z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ZA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B05E6A1-EE7D-4FB2-AE12-AE4CF36E2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4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42"/>
    </mc:Choice>
    <mc:Fallback>
      <p:transition spd="slow" advTm="41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F6488-175B-4EF8-A29B-98DE895C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</a:rPr>
              <a:t>The don’ts of interviewing</a:t>
            </a:r>
            <a:b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</a:rPr>
              <a:t>Don’t</a:t>
            </a:r>
            <a:endParaRPr lang="en-ZA" sz="4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35F7B-0D77-4360-A963-B2F6502D2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Be unprepared</a:t>
            </a:r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Be late</a:t>
            </a:r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Talk too much</a:t>
            </a:r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Interrupt</a:t>
            </a:r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Be discourteous</a:t>
            </a:r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Lack enthusiasm</a:t>
            </a:r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Be inattentive</a:t>
            </a:r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DAD48DF-C44B-488B-A315-26B102994C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4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67"/>
    </mc:Choice>
    <mc:Fallback>
      <p:transition spd="slow" advTm="31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2EF5F-1B14-42A3-8DFF-BBB95391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After the interview</a:t>
            </a:r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8D0FF-593F-41B9-B523-0ABA3497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Analyse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the information.</a:t>
            </a:r>
            <a:endParaRPr lang="en-Z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Summarise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the information.</a:t>
            </a:r>
            <a:endParaRPr lang="en-Z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Write a report on the interview using the writing process, </a:t>
            </a:r>
          </a:p>
          <a:p>
            <a:pPr lvl="0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 mind map with the information you have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analysed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from the interview,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     the key facts,</a:t>
            </a:r>
            <a:endParaRPr lang="en-Z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 rough draft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summarising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those key facts and editing the rough draft in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orange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,                                         </a:t>
            </a:r>
            <a:endParaRPr lang="en-Z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 final report written neatly using the correct report format.</a:t>
            </a:r>
            <a:endParaRPr lang="en-Z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Refer to pages 72 and 73 of your textbook to read about how to prepare for an interview and how to have a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Question Form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ready with your questions on the interview topic prepared and written out and space to make notes of the interviewee’s answers.</a:t>
            </a:r>
            <a:endParaRPr lang="en-Z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Z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6F2E5C4-5C4B-4965-99C6-DF4331E46F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38"/>
    </mc:Choice>
    <mc:Fallback xmlns="">
      <p:transition spd="slow" advTm="60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24753F-A141-4F89-9313-A6C24D01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Write a report</a:t>
            </a:r>
            <a:br>
              <a:rPr lang="en-US" dirty="0"/>
            </a:br>
            <a:r>
              <a:rPr lang="en-US" dirty="0"/>
              <a:t>A report must have -</a:t>
            </a:r>
            <a:endParaRPr lang="en-Z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D9DE81-9A18-4533-A896-8F505A476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616261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E2AFCB9-3892-4543-BACD-8C86E09DE8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6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93"/>
    </mc:Choice>
    <mc:Fallback xmlns="">
      <p:transition spd="slow" advTm="41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A4618-5BDB-4FFE-8FE0-384A34B5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Activity</a:t>
            </a:r>
            <a:endParaRPr lang="en-Z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094D0D-E9ED-44CB-A69B-AFCF0D059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648015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8FFA096-AD51-4F96-8684-BA826688FA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01"/>
    </mc:Choice>
    <mc:Fallback xmlns="">
      <p:transition spd="slow" advTm="39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F071CE8780144B3397FA0AD6A5B9D" ma:contentTypeVersion="2" ma:contentTypeDescription="Create a new document." ma:contentTypeScope="" ma:versionID="68fec6d5e1146c12ddb206ef6ee8ffdc">
  <xsd:schema xmlns:xsd="http://www.w3.org/2001/XMLSchema" xmlns:xs="http://www.w3.org/2001/XMLSchema" xmlns:p="http://schemas.microsoft.com/office/2006/metadata/properties" xmlns:ns3="e4bef6f7-6942-46cc-8f1e-243993b2d25c" targetNamespace="http://schemas.microsoft.com/office/2006/metadata/properties" ma:root="true" ma:fieldsID="d9fc273568750e3a977287386752826e" ns3:_="">
    <xsd:import namespace="e4bef6f7-6942-46cc-8f1e-243993b2d2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bef6f7-6942-46cc-8f1e-243993b2d2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C53B30-DF96-4DF9-AFC7-4F1CB9699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bef6f7-6942-46cc-8f1e-243993b2d2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D9EAE9-D257-4A3C-AF44-D1A27C3BDC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CFD296-C9AA-4076-99BB-3A9F8913CC40}">
  <ds:schemaRefs>
    <ds:schemaRef ds:uri="http://purl.org/dc/dcmitype/"/>
    <ds:schemaRef ds:uri="http://schemas.microsoft.com/office/infopath/2007/PartnerControls"/>
    <ds:schemaRef ds:uri="http://purl.org/dc/elements/1.1/"/>
    <ds:schemaRef ds:uri="e4bef6f7-6942-46cc-8f1e-243993b2d25c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Widescreen</PresentationFormat>
  <Paragraphs>53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Garamond</vt:lpstr>
      <vt:lpstr>Savon</vt:lpstr>
      <vt:lpstr>Interviewing and Report Writing</vt:lpstr>
      <vt:lpstr>Preparing Questions</vt:lpstr>
      <vt:lpstr>During the interview</vt:lpstr>
      <vt:lpstr>The do’s of interviewing Do</vt:lpstr>
      <vt:lpstr>The don’ts of interviewing Don’t</vt:lpstr>
      <vt:lpstr>After the interview</vt:lpstr>
      <vt:lpstr>Write a report A report must have -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Interviewing and Report Writing</dc:title>
  <dc:creator>JANE SHEE</dc:creator>
  <cp:lastModifiedBy>JANE SHEE</cp:lastModifiedBy>
  <cp:revision>4</cp:revision>
  <dcterms:created xsi:type="dcterms:W3CDTF">2020-04-18T16:17:48Z</dcterms:created>
  <dcterms:modified xsi:type="dcterms:W3CDTF">2020-04-23T08:55:19Z</dcterms:modified>
</cp:coreProperties>
</file>