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2" r:id="rId3"/>
    <p:sldId id="257" r:id="rId4"/>
    <p:sldId id="263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9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41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0370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404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0951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97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72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9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9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0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05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3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55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7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2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5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542CE-A657-4D9A-A71A-081C84E26328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A12E42-73D1-4645-9476-EC5BE4F1A9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06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9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1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3"/>
            <a:ext cx="5825202" cy="1096899"/>
          </a:xfrm>
        </p:spPr>
        <p:txBody>
          <a:bodyPr>
            <a:norm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Writing</a:t>
            </a:r>
            <a:br>
              <a:rPr lang="en-US" dirty="0"/>
            </a:br>
            <a:r>
              <a:rPr lang="en-US" dirty="0"/>
              <a:t>Information Texts</a:t>
            </a:r>
          </a:p>
        </p:txBody>
      </p:sp>
    </p:spTree>
    <p:extLst>
      <p:ext uri="{BB962C8B-B14F-4D97-AF65-F5344CB8AC3E}">
        <p14:creationId xmlns:p14="http://schemas.microsoft.com/office/powerpoint/2010/main" val="302680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en-US" sz="3300"/>
              <a:t>What is an information text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/>
              <a:t> </a:t>
            </a:r>
          </a:p>
          <a:p>
            <a:pPr>
              <a:lnSpc>
                <a:spcPct val="90000"/>
              </a:lnSpc>
            </a:pPr>
            <a:r>
              <a:rPr lang="en-ZA" dirty="0"/>
              <a:t>An information text is nonfiction writing, written with the intention of informing the reader about a specific topic.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ZA" dirty="0"/>
              <a:t> </a:t>
            </a:r>
          </a:p>
          <a:p>
            <a:pPr>
              <a:lnSpc>
                <a:spcPct val="90000"/>
              </a:lnSpc>
            </a:pPr>
            <a:r>
              <a:rPr lang="en-ZA" dirty="0"/>
              <a:t>The various types of informational text.</a:t>
            </a:r>
          </a:p>
          <a:p>
            <a:pPr>
              <a:lnSpc>
                <a:spcPct val="90000"/>
              </a:lnSpc>
            </a:pPr>
            <a:r>
              <a:rPr lang="en-ZA" dirty="0"/>
              <a:t> 1. Literary nonfiction, which has shorter texts like personal essays; opinion pieces; speeches, literature essays and journalism;</a:t>
            </a:r>
          </a:p>
          <a:p>
            <a:pPr>
              <a:lnSpc>
                <a:spcPct val="90000"/>
              </a:lnSpc>
            </a:pPr>
            <a:r>
              <a:rPr lang="en-ZA" dirty="0"/>
              <a:t>2.  Expository texts containing indexes and table of contents and navigational devices.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950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en-US" sz="2500" dirty="0"/>
              <a:t>Characteristics of an information text.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700" b="1" dirty="0"/>
              <a:t> </a:t>
            </a:r>
          </a:p>
          <a:p>
            <a:pPr>
              <a:lnSpc>
                <a:spcPct val="90000"/>
              </a:lnSpc>
            </a:pPr>
            <a:r>
              <a:rPr lang="en-ZA" sz="1700" dirty="0"/>
              <a:t>Information text provide information, must have no feeling or emotions.</a:t>
            </a:r>
          </a:p>
          <a:p>
            <a:pPr>
              <a:lnSpc>
                <a:spcPct val="90000"/>
              </a:lnSpc>
            </a:pPr>
            <a:r>
              <a:rPr lang="en-ZA" sz="1700" dirty="0"/>
              <a:t>They are not written in the first person. (I)</a:t>
            </a:r>
          </a:p>
          <a:p>
            <a:pPr>
              <a:lnSpc>
                <a:spcPct val="90000"/>
              </a:lnSpc>
            </a:pPr>
            <a:r>
              <a:rPr lang="en-ZA" sz="1700" dirty="0"/>
              <a:t>Each paragraph has a topic sentence which tells you the main point.</a:t>
            </a:r>
          </a:p>
          <a:p>
            <a:pPr>
              <a:lnSpc>
                <a:spcPct val="90000"/>
              </a:lnSpc>
            </a:pPr>
            <a:r>
              <a:rPr lang="en-ZA" sz="1700" dirty="0"/>
              <a:t>A  topic sentence is followed by supporting sentences which give specific details and examples.</a:t>
            </a:r>
          </a:p>
          <a:p>
            <a:pPr>
              <a:lnSpc>
                <a:spcPct val="90000"/>
              </a:lnSpc>
            </a:pPr>
            <a:r>
              <a:rPr lang="en-ZA" sz="1700" dirty="0"/>
              <a:t>Headings and sub-headings can be used to show what the paragraph is about.</a:t>
            </a:r>
          </a:p>
          <a:p>
            <a:pPr>
              <a:lnSpc>
                <a:spcPct val="90000"/>
              </a:lnSpc>
            </a:pPr>
            <a:r>
              <a:rPr lang="en-ZA" sz="1700" dirty="0"/>
              <a:t>The tone is formal.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770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en-US" sz="3300" dirty="0"/>
              <a:t>7 Steps to an informative text.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/>
              <a:t> </a:t>
            </a:r>
          </a:p>
          <a:p>
            <a:r>
              <a:rPr lang="en-ZA" dirty="0"/>
              <a:t>Choose the topic for your informative text. </a:t>
            </a:r>
          </a:p>
          <a:p>
            <a:r>
              <a:rPr lang="en-ZA" dirty="0"/>
              <a:t>Create the outline that will organize your facts in a logical way. </a:t>
            </a:r>
          </a:p>
          <a:p>
            <a:r>
              <a:rPr lang="en-ZA" dirty="0"/>
              <a:t>Gather all the necessary information for the work, from at least four sources. </a:t>
            </a:r>
          </a:p>
          <a:p>
            <a:r>
              <a:rPr lang="en-ZA" dirty="0"/>
              <a:t>The introduction. </a:t>
            </a:r>
          </a:p>
          <a:p>
            <a:r>
              <a:rPr lang="en-ZA" dirty="0"/>
              <a:t>The body.</a:t>
            </a:r>
          </a:p>
          <a:p>
            <a:r>
              <a:rPr lang="en-ZA" dirty="0"/>
              <a:t>The conclusion. </a:t>
            </a:r>
          </a:p>
          <a:p>
            <a:r>
              <a:rPr lang="en-ZA" dirty="0"/>
              <a:t>Analyse all the work done.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42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>
            <a:extLst>
              <a:ext uri="{FF2B5EF4-FFF2-40B4-BE49-F238E27FC236}">
                <a16:creationId xmlns:a16="http://schemas.microsoft.com/office/drawing/2014/main" id="{7096226D-E811-45D6-BE9B-607940B56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en-US" sz="3300" dirty="0"/>
              <a:t>Example of an information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7B222-5B4D-47F0-8C04-CD5EA8D23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Core reader – </a:t>
            </a:r>
          </a:p>
          <a:p>
            <a:pPr marL="0" indent="0">
              <a:buNone/>
            </a:pPr>
            <a:r>
              <a:rPr lang="en-US" dirty="0"/>
              <a:t>Extreme weather (Page 105)</a:t>
            </a:r>
          </a:p>
          <a:p>
            <a:pPr marL="0" indent="0">
              <a:buNone/>
            </a:pPr>
            <a:r>
              <a:rPr lang="en-US" dirty="0"/>
              <a:t>Hitler, the dictator (Page 110)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05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FFA844EB-B4EF-4B2F-95CF-9E5C16B5B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1205C9-9B34-4789-AA9B-D7B86D3A1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C1E24DB-0094-4D06-8F57-85C95C8743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DE703DF5-9BDF-42DB-9820-EDEAC68B0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045EAFA8-4C32-4942-9360-AB2082086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3CAD2203-A7B2-45D8-9240-A3542F0FD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DC5EF1D-D76F-48F5-ACAF-7F209B6463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C021030B-EC50-4CBB-847B-BF6FA8978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E8ACDF8F-1AEB-4514-AC25-BDD3A547F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AD6FF1EB-A33A-4569-B7E2-09FD56D169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B844DC64-9C05-463C-B2AB-40225DA81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C255BAD-F090-4F2B-9F73-6E3588E4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Activity – page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FEA73-06A0-45CC-8AED-079ECA70E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0721" y="816638"/>
            <a:ext cx="346477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/>
              <a:t>Read through the instructions on page 112.</a:t>
            </a:r>
          </a:p>
          <a:p>
            <a:pPr>
              <a:lnSpc>
                <a:spcPct val="90000"/>
              </a:lnSpc>
            </a:pPr>
            <a:r>
              <a:rPr lang="en-US" sz="1700"/>
              <a:t>Write a short information text on the following topic.</a:t>
            </a:r>
          </a:p>
          <a:p>
            <a:pPr lvl="1">
              <a:lnSpc>
                <a:spcPct val="90000"/>
              </a:lnSpc>
            </a:pPr>
            <a:r>
              <a:rPr lang="en-US" sz="1700"/>
              <a:t>Why South Africa is one of the most popular tourist destinations in the world.</a:t>
            </a:r>
          </a:p>
          <a:p>
            <a:pPr lvl="1">
              <a:lnSpc>
                <a:spcPct val="90000"/>
              </a:lnSpc>
            </a:pPr>
            <a:r>
              <a:rPr lang="en-US" sz="1700"/>
              <a:t>(You will need to do research. Remember an information text is based on facts.)</a:t>
            </a:r>
          </a:p>
          <a:p>
            <a:pPr>
              <a:lnSpc>
                <a:spcPct val="90000"/>
              </a:lnSpc>
            </a:pPr>
            <a:r>
              <a:rPr lang="en-US" sz="1700"/>
              <a:t>Follow the writing process – planning, followed by rough draft then the final text. </a:t>
            </a:r>
          </a:p>
          <a:p>
            <a:pPr>
              <a:lnSpc>
                <a:spcPct val="90000"/>
              </a:lnSpc>
            </a:pPr>
            <a:r>
              <a:rPr lang="en-US" sz="1700"/>
              <a:t>Your information text should be between 80-100 words.</a:t>
            </a:r>
          </a:p>
          <a:p>
            <a:pPr>
              <a:lnSpc>
                <a:spcPct val="90000"/>
              </a:lnSpc>
            </a:pPr>
            <a:r>
              <a:rPr lang="en-US" sz="1700"/>
              <a:t>A brochure is not necessary for this activity.</a:t>
            </a:r>
          </a:p>
          <a:p>
            <a:pPr marL="457200" lvl="1" indent="0">
              <a:lnSpc>
                <a:spcPct val="90000"/>
              </a:lnSpc>
            </a:pPr>
            <a:endParaRPr lang="en-US" sz="1700"/>
          </a:p>
          <a:p>
            <a:pPr marL="0" indent="0">
              <a:lnSpc>
                <a:spcPct val="90000"/>
              </a:lnSpc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4932580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7|4.6|6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7|4.6|6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7|4.6|6.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324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Writing Information Texts</vt:lpstr>
      <vt:lpstr>What is an information text ?</vt:lpstr>
      <vt:lpstr>Characteristics of an information text.</vt:lpstr>
      <vt:lpstr>7 Steps to an informative text.</vt:lpstr>
      <vt:lpstr>Example of an information text</vt:lpstr>
      <vt:lpstr>Activity – page 112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Jaime</dc:creator>
  <cp:lastModifiedBy>JANE SHEE</cp:lastModifiedBy>
  <cp:revision>28</cp:revision>
  <dcterms:created xsi:type="dcterms:W3CDTF">2019-03-13T05:03:35Z</dcterms:created>
  <dcterms:modified xsi:type="dcterms:W3CDTF">2020-04-23T13:43:58Z</dcterms:modified>
</cp:coreProperties>
</file>