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2" r:id="rId3"/>
    <p:sldId id="257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FF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1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51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56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1003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16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375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35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79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94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94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36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96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8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04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09542CE-A657-4D9A-A71A-081C84E26328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12E42-73D1-4645-9476-EC5BE4F1A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944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QrfC54ygG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Writing</a:t>
            </a:r>
            <a:br>
              <a:rPr lang="en-US" dirty="0"/>
            </a:br>
            <a:r>
              <a:rPr lang="en-US" dirty="0"/>
              <a:t>How to write a fable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805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Fable?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en-US" dirty="0"/>
              <a:t>Fables are stories that often give human characteristics or qualities to animal characters.</a:t>
            </a:r>
          </a:p>
          <a:p>
            <a:r>
              <a:rPr lang="en-US" dirty="0"/>
              <a:t>The stories are used to </a:t>
            </a:r>
            <a:r>
              <a:rPr lang="en-US" i="1" dirty="0"/>
              <a:t>explain human nature and they teach lessons or </a:t>
            </a:r>
            <a:r>
              <a:rPr lang="en-US" dirty="0"/>
              <a:t>morals.</a:t>
            </a:r>
          </a:p>
          <a:p>
            <a:r>
              <a:rPr lang="en-US" dirty="0"/>
              <a:t>Not all the animals are heroes all the time, sometimes the characters appear foolish and weak in order to learn a lesson.</a:t>
            </a:r>
          </a:p>
          <a:p>
            <a:r>
              <a:rPr lang="en-US" dirty="0"/>
              <a:t>This makes the characters more believable.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950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fable in 5 steps.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en-US" dirty="0"/>
              <a:t>1. Decide a moral/lesson for your story.</a:t>
            </a:r>
          </a:p>
          <a:p>
            <a:r>
              <a:rPr lang="en-US" dirty="0"/>
              <a:t>2. Pick your characters.</a:t>
            </a:r>
          </a:p>
          <a:p>
            <a:r>
              <a:rPr lang="en-US" dirty="0"/>
              <a:t>3. Pick your characters’ personality traits.</a:t>
            </a:r>
          </a:p>
          <a:p>
            <a:r>
              <a:rPr lang="en-US" dirty="0"/>
              <a:t>4. Shape the conflict/plot.</a:t>
            </a:r>
          </a:p>
          <a:p>
            <a:r>
              <a:rPr lang="en-US" dirty="0"/>
              <a:t>5. Write your fable.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770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096226D-E811-45D6-BE9B-607940B56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Watch the you tube video on how to write a fable.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7B222-5B4D-47F0-8C04-CD5EA8D23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Copy the link above to find instructions on How to write a fable 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https://youtu.be/FQrfC54ygG0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058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55BAD-F090-4F2B-9F73-6E3588E4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your own fable.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FEA73-06A0-45CC-8AED-079ECA70E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6347714" cy="38807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Turn to page 99 of your textbook.</a:t>
            </a:r>
          </a:p>
          <a:p>
            <a:r>
              <a:rPr lang="en-US" dirty="0"/>
              <a:t>Read over the instructions to complete the exercise.</a:t>
            </a:r>
          </a:p>
          <a:p>
            <a:r>
              <a:rPr lang="en-US" dirty="0"/>
              <a:t>Follow the writing process of mind map, rough draft and a neatly written final fable.</a:t>
            </a:r>
          </a:p>
          <a:p>
            <a:pPr marL="0" indent="0">
              <a:buNone/>
            </a:pPr>
            <a:r>
              <a:rPr lang="en-US" dirty="0"/>
              <a:t>	1. Plan and brainstorm your fable.</a:t>
            </a:r>
          </a:p>
          <a:p>
            <a:pPr marL="0" indent="0">
              <a:buNone/>
            </a:pPr>
            <a:r>
              <a:rPr lang="en-US" dirty="0"/>
              <a:t>	2.  your rough draft.( proof-read, correct and edit</a:t>
            </a:r>
          </a:p>
          <a:p>
            <a:pPr marL="0" indent="0">
              <a:buNone/>
            </a:pPr>
            <a:r>
              <a:rPr lang="en-US" dirty="0"/>
              <a:t>	 with an orange pen ).</a:t>
            </a:r>
          </a:p>
          <a:p>
            <a:pPr marL="0" indent="0">
              <a:buNone/>
            </a:pPr>
            <a:r>
              <a:rPr lang="en-US" dirty="0"/>
              <a:t>	3. Write an error free final story.</a:t>
            </a:r>
          </a:p>
          <a:p>
            <a:pPr marL="0" indent="0">
              <a:buNone/>
            </a:pPr>
            <a:r>
              <a:rPr lang="en-US" dirty="0"/>
              <a:t>	4. Remember, a fable teaches a moral or lesson.</a:t>
            </a:r>
          </a:p>
          <a:p>
            <a:pPr marL="0" indent="0">
              <a:buNone/>
            </a:pPr>
            <a:r>
              <a:rPr lang="en-US" dirty="0"/>
              <a:t>Your fable should consist of 3 paragraphs, of between 100-120 words each.</a:t>
            </a:r>
          </a:p>
        </p:txBody>
      </p:sp>
    </p:spTree>
    <p:extLst>
      <p:ext uri="{BB962C8B-B14F-4D97-AF65-F5344CB8AC3E}">
        <p14:creationId xmlns:p14="http://schemas.microsoft.com/office/powerpoint/2010/main" val="34932580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7|4.6|6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7|4.6|6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260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Writing How to write a fable </vt:lpstr>
      <vt:lpstr>What is a Fable?</vt:lpstr>
      <vt:lpstr>How to write a fable in 5 steps.</vt:lpstr>
      <vt:lpstr>Watch the you tube video on how to write a fable.</vt:lpstr>
      <vt:lpstr>Write your own fable.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Jaime</dc:creator>
  <cp:lastModifiedBy>JANE SHEE</cp:lastModifiedBy>
  <cp:revision>23</cp:revision>
  <dcterms:created xsi:type="dcterms:W3CDTF">2019-03-13T05:03:35Z</dcterms:created>
  <dcterms:modified xsi:type="dcterms:W3CDTF">2020-04-23T10:55:19Z</dcterms:modified>
</cp:coreProperties>
</file>