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1" r:id="rId5"/>
    <p:sldId id="259" r:id="rId6"/>
    <p:sldId id="258"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7A014-0838-4227-ACC5-1F5A3169E6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EB2A6F9D-D9E1-41CB-866E-2CE5E52D48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8FBA1D30-83D6-4646-9959-E5A39A46C2C2}"/>
              </a:ext>
            </a:extLst>
          </p:cNvPr>
          <p:cNvSpPr>
            <a:spLocks noGrp="1"/>
          </p:cNvSpPr>
          <p:nvPr>
            <p:ph type="dt" sz="half" idx="10"/>
          </p:nvPr>
        </p:nvSpPr>
        <p:spPr/>
        <p:txBody>
          <a:bodyPr/>
          <a:lstStyle/>
          <a:p>
            <a:fld id="{B5365D29-C44A-42C9-A759-4394DC168D2E}" type="datetimeFigureOut">
              <a:rPr lang="en-ZA" smtClean="0"/>
              <a:t>2020/04/22</a:t>
            </a:fld>
            <a:endParaRPr lang="en-ZA"/>
          </a:p>
        </p:txBody>
      </p:sp>
      <p:sp>
        <p:nvSpPr>
          <p:cNvPr id="5" name="Footer Placeholder 4">
            <a:extLst>
              <a:ext uri="{FF2B5EF4-FFF2-40B4-BE49-F238E27FC236}">
                <a16:creationId xmlns:a16="http://schemas.microsoft.com/office/drawing/2014/main" id="{653A417B-E085-4E1B-92D2-1895980E3C5B}"/>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CAE60416-9C23-408C-B8AE-8165708F46D5}"/>
              </a:ext>
            </a:extLst>
          </p:cNvPr>
          <p:cNvSpPr>
            <a:spLocks noGrp="1"/>
          </p:cNvSpPr>
          <p:nvPr>
            <p:ph type="sldNum" sz="quarter" idx="12"/>
          </p:nvPr>
        </p:nvSpPr>
        <p:spPr/>
        <p:txBody>
          <a:bodyPr/>
          <a:lstStyle/>
          <a:p>
            <a:fld id="{C4367238-B5CB-4A53-B60E-216D3336BD54}" type="slidenum">
              <a:rPr lang="en-ZA" smtClean="0"/>
              <a:t>‹#›</a:t>
            </a:fld>
            <a:endParaRPr lang="en-ZA"/>
          </a:p>
        </p:txBody>
      </p:sp>
    </p:spTree>
    <p:extLst>
      <p:ext uri="{BB962C8B-B14F-4D97-AF65-F5344CB8AC3E}">
        <p14:creationId xmlns:p14="http://schemas.microsoft.com/office/powerpoint/2010/main" val="950882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144D1-2445-4350-8325-FD6A1FFBC590}"/>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60E084A8-7E03-4DF8-B153-A8F925AA75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00CE2A5A-1882-4AD3-90EC-0BEF72B25BB7}"/>
              </a:ext>
            </a:extLst>
          </p:cNvPr>
          <p:cNvSpPr>
            <a:spLocks noGrp="1"/>
          </p:cNvSpPr>
          <p:nvPr>
            <p:ph type="dt" sz="half" idx="10"/>
          </p:nvPr>
        </p:nvSpPr>
        <p:spPr/>
        <p:txBody>
          <a:bodyPr/>
          <a:lstStyle/>
          <a:p>
            <a:fld id="{B5365D29-C44A-42C9-A759-4394DC168D2E}" type="datetimeFigureOut">
              <a:rPr lang="en-ZA" smtClean="0"/>
              <a:t>2020/04/22</a:t>
            </a:fld>
            <a:endParaRPr lang="en-ZA"/>
          </a:p>
        </p:txBody>
      </p:sp>
      <p:sp>
        <p:nvSpPr>
          <p:cNvPr id="5" name="Footer Placeholder 4">
            <a:extLst>
              <a:ext uri="{FF2B5EF4-FFF2-40B4-BE49-F238E27FC236}">
                <a16:creationId xmlns:a16="http://schemas.microsoft.com/office/drawing/2014/main" id="{563E1152-440C-45BE-A79B-BD18C9102124}"/>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B291D073-2F76-40D7-BD42-8EBD6CC75C23}"/>
              </a:ext>
            </a:extLst>
          </p:cNvPr>
          <p:cNvSpPr>
            <a:spLocks noGrp="1"/>
          </p:cNvSpPr>
          <p:nvPr>
            <p:ph type="sldNum" sz="quarter" idx="12"/>
          </p:nvPr>
        </p:nvSpPr>
        <p:spPr/>
        <p:txBody>
          <a:bodyPr/>
          <a:lstStyle/>
          <a:p>
            <a:fld id="{C4367238-B5CB-4A53-B60E-216D3336BD54}" type="slidenum">
              <a:rPr lang="en-ZA" smtClean="0"/>
              <a:t>‹#›</a:t>
            </a:fld>
            <a:endParaRPr lang="en-ZA"/>
          </a:p>
        </p:txBody>
      </p:sp>
    </p:spTree>
    <p:extLst>
      <p:ext uri="{BB962C8B-B14F-4D97-AF65-F5344CB8AC3E}">
        <p14:creationId xmlns:p14="http://schemas.microsoft.com/office/powerpoint/2010/main" val="4232419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97D15E-3D6B-4045-A55E-C7C9FFF0662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B5892322-34DC-4A89-BFCB-5CE97C1B0B6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DC8F629E-F463-421A-92AF-B8A38CBB1EC7}"/>
              </a:ext>
            </a:extLst>
          </p:cNvPr>
          <p:cNvSpPr>
            <a:spLocks noGrp="1"/>
          </p:cNvSpPr>
          <p:nvPr>
            <p:ph type="dt" sz="half" idx="10"/>
          </p:nvPr>
        </p:nvSpPr>
        <p:spPr/>
        <p:txBody>
          <a:bodyPr/>
          <a:lstStyle/>
          <a:p>
            <a:fld id="{B5365D29-C44A-42C9-A759-4394DC168D2E}" type="datetimeFigureOut">
              <a:rPr lang="en-ZA" smtClean="0"/>
              <a:t>2020/04/22</a:t>
            </a:fld>
            <a:endParaRPr lang="en-ZA"/>
          </a:p>
        </p:txBody>
      </p:sp>
      <p:sp>
        <p:nvSpPr>
          <p:cNvPr id="5" name="Footer Placeholder 4">
            <a:extLst>
              <a:ext uri="{FF2B5EF4-FFF2-40B4-BE49-F238E27FC236}">
                <a16:creationId xmlns:a16="http://schemas.microsoft.com/office/drawing/2014/main" id="{D108AF79-DCE1-4875-8CF7-DDFA9C8E09F6}"/>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84A6C92D-D3B2-41F1-926C-AEC0755E9BAD}"/>
              </a:ext>
            </a:extLst>
          </p:cNvPr>
          <p:cNvSpPr>
            <a:spLocks noGrp="1"/>
          </p:cNvSpPr>
          <p:nvPr>
            <p:ph type="sldNum" sz="quarter" idx="12"/>
          </p:nvPr>
        </p:nvSpPr>
        <p:spPr/>
        <p:txBody>
          <a:bodyPr/>
          <a:lstStyle/>
          <a:p>
            <a:fld id="{C4367238-B5CB-4A53-B60E-216D3336BD54}" type="slidenum">
              <a:rPr lang="en-ZA" smtClean="0"/>
              <a:t>‹#›</a:t>
            </a:fld>
            <a:endParaRPr lang="en-ZA"/>
          </a:p>
        </p:txBody>
      </p:sp>
    </p:spTree>
    <p:extLst>
      <p:ext uri="{BB962C8B-B14F-4D97-AF65-F5344CB8AC3E}">
        <p14:creationId xmlns:p14="http://schemas.microsoft.com/office/powerpoint/2010/main" val="4075266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EB373-5A83-4FD7-8FF1-BACB7E86C51F}"/>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A27EB7C6-0769-4245-99CF-F6BFC52885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C5822133-757F-4BF1-9E93-D0FD428F7BC8}"/>
              </a:ext>
            </a:extLst>
          </p:cNvPr>
          <p:cNvSpPr>
            <a:spLocks noGrp="1"/>
          </p:cNvSpPr>
          <p:nvPr>
            <p:ph type="dt" sz="half" idx="10"/>
          </p:nvPr>
        </p:nvSpPr>
        <p:spPr/>
        <p:txBody>
          <a:bodyPr/>
          <a:lstStyle/>
          <a:p>
            <a:fld id="{B5365D29-C44A-42C9-A759-4394DC168D2E}" type="datetimeFigureOut">
              <a:rPr lang="en-ZA" smtClean="0"/>
              <a:t>2020/04/22</a:t>
            </a:fld>
            <a:endParaRPr lang="en-ZA"/>
          </a:p>
        </p:txBody>
      </p:sp>
      <p:sp>
        <p:nvSpPr>
          <p:cNvPr id="5" name="Footer Placeholder 4">
            <a:extLst>
              <a:ext uri="{FF2B5EF4-FFF2-40B4-BE49-F238E27FC236}">
                <a16:creationId xmlns:a16="http://schemas.microsoft.com/office/drawing/2014/main" id="{DC390AE0-DEFA-4E25-8B19-DB5256D70D20}"/>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18B47DBB-73E3-4009-A92E-E038A766884D}"/>
              </a:ext>
            </a:extLst>
          </p:cNvPr>
          <p:cNvSpPr>
            <a:spLocks noGrp="1"/>
          </p:cNvSpPr>
          <p:nvPr>
            <p:ph type="sldNum" sz="quarter" idx="12"/>
          </p:nvPr>
        </p:nvSpPr>
        <p:spPr/>
        <p:txBody>
          <a:bodyPr/>
          <a:lstStyle/>
          <a:p>
            <a:fld id="{C4367238-B5CB-4A53-B60E-216D3336BD54}" type="slidenum">
              <a:rPr lang="en-ZA" smtClean="0"/>
              <a:t>‹#›</a:t>
            </a:fld>
            <a:endParaRPr lang="en-ZA"/>
          </a:p>
        </p:txBody>
      </p:sp>
    </p:spTree>
    <p:extLst>
      <p:ext uri="{BB962C8B-B14F-4D97-AF65-F5344CB8AC3E}">
        <p14:creationId xmlns:p14="http://schemas.microsoft.com/office/powerpoint/2010/main" val="128888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A18E2-9041-43B9-ACED-FD9429152C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6B2F0AB8-CB21-4313-B0D4-7AAE7D95B8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4321777-69FA-4081-A18B-F7A15678D4A7}"/>
              </a:ext>
            </a:extLst>
          </p:cNvPr>
          <p:cNvSpPr>
            <a:spLocks noGrp="1"/>
          </p:cNvSpPr>
          <p:nvPr>
            <p:ph type="dt" sz="half" idx="10"/>
          </p:nvPr>
        </p:nvSpPr>
        <p:spPr/>
        <p:txBody>
          <a:bodyPr/>
          <a:lstStyle/>
          <a:p>
            <a:fld id="{B5365D29-C44A-42C9-A759-4394DC168D2E}" type="datetimeFigureOut">
              <a:rPr lang="en-ZA" smtClean="0"/>
              <a:t>2020/04/22</a:t>
            </a:fld>
            <a:endParaRPr lang="en-ZA"/>
          </a:p>
        </p:txBody>
      </p:sp>
      <p:sp>
        <p:nvSpPr>
          <p:cNvPr id="5" name="Footer Placeholder 4">
            <a:extLst>
              <a:ext uri="{FF2B5EF4-FFF2-40B4-BE49-F238E27FC236}">
                <a16:creationId xmlns:a16="http://schemas.microsoft.com/office/drawing/2014/main" id="{97AB95D3-D79A-4704-B969-70EBE4DEE137}"/>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731FA1A6-1DFC-4EF6-A3B0-26487CE357F2}"/>
              </a:ext>
            </a:extLst>
          </p:cNvPr>
          <p:cNvSpPr>
            <a:spLocks noGrp="1"/>
          </p:cNvSpPr>
          <p:nvPr>
            <p:ph type="sldNum" sz="quarter" idx="12"/>
          </p:nvPr>
        </p:nvSpPr>
        <p:spPr/>
        <p:txBody>
          <a:bodyPr/>
          <a:lstStyle/>
          <a:p>
            <a:fld id="{C4367238-B5CB-4A53-B60E-216D3336BD54}" type="slidenum">
              <a:rPr lang="en-ZA" smtClean="0"/>
              <a:t>‹#›</a:t>
            </a:fld>
            <a:endParaRPr lang="en-ZA"/>
          </a:p>
        </p:txBody>
      </p:sp>
    </p:spTree>
    <p:extLst>
      <p:ext uri="{BB962C8B-B14F-4D97-AF65-F5344CB8AC3E}">
        <p14:creationId xmlns:p14="http://schemas.microsoft.com/office/powerpoint/2010/main" val="930621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DDB6D-2F8A-4602-82DC-81D6CD57C345}"/>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5DBE7BE5-CD8F-40E4-88E6-6714510909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12BB73D2-BAEE-4FD0-8953-11350D6974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6C6C615B-E528-41D3-A0DD-B30B2BA8C9D7}"/>
              </a:ext>
            </a:extLst>
          </p:cNvPr>
          <p:cNvSpPr>
            <a:spLocks noGrp="1"/>
          </p:cNvSpPr>
          <p:nvPr>
            <p:ph type="dt" sz="half" idx="10"/>
          </p:nvPr>
        </p:nvSpPr>
        <p:spPr/>
        <p:txBody>
          <a:bodyPr/>
          <a:lstStyle/>
          <a:p>
            <a:fld id="{B5365D29-C44A-42C9-A759-4394DC168D2E}" type="datetimeFigureOut">
              <a:rPr lang="en-ZA" smtClean="0"/>
              <a:t>2020/04/22</a:t>
            </a:fld>
            <a:endParaRPr lang="en-ZA"/>
          </a:p>
        </p:txBody>
      </p:sp>
      <p:sp>
        <p:nvSpPr>
          <p:cNvPr id="6" name="Footer Placeholder 5">
            <a:extLst>
              <a:ext uri="{FF2B5EF4-FFF2-40B4-BE49-F238E27FC236}">
                <a16:creationId xmlns:a16="http://schemas.microsoft.com/office/drawing/2014/main" id="{39537935-070E-44E0-9060-C3E3A9F9DBEA}"/>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45098225-ED43-473D-91F5-85EE29970A3B}"/>
              </a:ext>
            </a:extLst>
          </p:cNvPr>
          <p:cNvSpPr>
            <a:spLocks noGrp="1"/>
          </p:cNvSpPr>
          <p:nvPr>
            <p:ph type="sldNum" sz="quarter" idx="12"/>
          </p:nvPr>
        </p:nvSpPr>
        <p:spPr/>
        <p:txBody>
          <a:bodyPr/>
          <a:lstStyle/>
          <a:p>
            <a:fld id="{C4367238-B5CB-4A53-B60E-216D3336BD54}" type="slidenum">
              <a:rPr lang="en-ZA" smtClean="0"/>
              <a:t>‹#›</a:t>
            </a:fld>
            <a:endParaRPr lang="en-ZA"/>
          </a:p>
        </p:txBody>
      </p:sp>
    </p:spTree>
    <p:extLst>
      <p:ext uri="{BB962C8B-B14F-4D97-AF65-F5344CB8AC3E}">
        <p14:creationId xmlns:p14="http://schemas.microsoft.com/office/powerpoint/2010/main" val="3367918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EC2B5-961E-4B31-BF80-0DE3ACBF135C}"/>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BF9A475D-32C7-41C0-9B0D-E58831BAF9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B3BA5C5-F436-44A2-AF62-FF7E52A8B5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17E2245A-E6A8-42BD-AB7C-005398C7C4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A6B400-A4AD-4125-AFA0-903DA2777DD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F9FA36E5-1AE7-4178-9279-E8F8873DD346}"/>
              </a:ext>
            </a:extLst>
          </p:cNvPr>
          <p:cNvSpPr>
            <a:spLocks noGrp="1"/>
          </p:cNvSpPr>
          <p:nvPr>
            <p:ph type="dt" sz="half" idx="10"/>
          </p:nvPr>
        </p:nvSpPr>
        <p:spPr/>
        <p:txBody>
          <a:bodyPr/>
          <a:lstStyle/>
          <a:p>
            <a:fld id="{B5365D29-C44A-42C9-A759-4394DC168D2E}" type="datetimeFigureOut">
              <a:rPr lang="en-ZA" smtClean="0"/>
              <a:t>2020/04/22</a:t>
            </a:fld>
            <a:endParaRPr lang="en-ZA"/>
          </a:p>
        </p:txBody>
      </p:sp>
      <p:sp>
        <p:nvSpPr>
          <p:cNvPr id="8" name="Footer Placeholder 7">
            <a:extLst>
              <a:ext uri="{FF2B5EF4-FFF2-40B4-BE49-F238E27FC236}">
                <a16:creationId xmlns:a16="http://schemas.microsoft.com/office/drawing/2014/main" id="{611239E4-C3C3-42D8-BB3E-5E12D7E03AB7}"/>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4C84C470-F42F-48D8-AA40-E85037EC2C7C}"/>
              </a:ext>
            </a:extLst>
          </p:cNvPr>
          <p:cNvSpPr>
            <a:spLocks noGrp="1"/>
          </p:cNvSpPr>
          <p:nvPr>
            <p:ph type="sldNum" sz="quarter" idx="12"/>
          </p:nvPr>
        </p:nvSpPr>
        <p:spPr/>
        <p:txBody>
          <a:bodyPr/>
          <a:lstStyle/>
          <a:p>
            <a:fld id="{C4367238-B5CB-4A53-B60E-216D3336BD54}" type="slidenum">
              <a:rPr lang="en-ZA" smtClean="0"/>
              <a:t>‹#›</a:t>
            </a:fld>
            <a:endParaRPr lang="en-ZA"/>
          </a:p>
        </p:txBody>
      </p:sp>
    </p:spTree>
    <p:extLst>
      <p:ext uri="{BB962C8B-B14F-4D97-AF65-F5344CB8AC3E}">
        <p14:creationId xmlns:p14="http://schemas.microsoft.com/office/powerpoint/2010/main" val="3493365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32A80-94EF-4C97-865C-92655A53C6B6}"/>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6155DCAB-9F8D-4C02-A5A9-FC8D51E5B988}"/>
              </a:ext>
            </a:extLst>
          </p:cNvPr>
          <p:cNvSpPr>
            <a:spLocks noGrp="1"/>
          </p:cNvSpPr>
          <p:nvPr>
            <p:ph type="dt" sz="half" idx="10"/>
          </p:nvPr>
        </p:nvSpPr>
        <p:spPr/>
        <p:txBody>
          <a:bodyPr/>
          <a:lstStyle/>
          <a:p>
            <a:fld id="{B5365D29-C44A-42C9-A759-4394DC168D2E}" type="datetimeFigureOut">
              <a:rPr lang="en-ZA" smtClean="0"/>
              <a:t>2020/04/22</a:t>
            </a:fld>
            <a:endParaRPr lang="en-ZA"/>
          </a:p>
        </p:txBody>
      </p:sp>
      <p:sp>
        <p:nvSpPr>
          <p:cNvPr id="4" name="Footer Placeholder 3">
            <a:extLst>
              <a:ext uri="{FF2B5EF4-FFF2-40B4-BE49-F238E27FC236}">
                <a16:creationId xmlns:a16="http://schemas.microsoft.com/office/drawing/2014/main" id="{4653F5CB-F6EF-43D0-BC74-7BC95BE8E59E}"/>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C23E6DC6-48A1-4936-9FF2-187B4C0EDF90}"/>
              </a:ext>
            </a:extLst>
          </p:cNvPr>
          <p:cNvSpPr>
            <a:spLocks noGrp="1"/>
          </p:cNvSpPr>
          <p:nvPr>
            <p:ph type="sldNum" sz="quarter" idx="12"/>
          </p:nvPr>
        </p:nvSpPr>
        <p:spPr/>
        <p:txBody>
          <a:bodyPr/>
          <a:lstStyle/>
          <a:p>
            <a:fld id="{C4367238-B5CB-4A53-B60E-216D3336BD54}" type="slidenum">
              <a:rPr lang="en-ZA" smtClean="0"/>
              <a:t>‹#›</a:t>
            </a:fld>
            <a:endParaRPr lang="en-ZA"/>
          </a:p>
        </p:txBody>
      </p:sp>
    </p:spTree>
    <p:extLst>
      <p:ext uri="{BB962C8B-B14F-4D97-AF65-F5344CB8AC3E}">
        <p14:creationId xmlns:p14="http://schemas.microsoft.com/office/powerpoint/2010/main" val="1312516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1CD60B-F527-4C58-BD35-B1A9E8E77AE3}"/>
              </a:ext>
            </a:extLst>
          </p:cNvPr>
          <p:cNvSpPr>
            <a:spLocks noGrp="1"/>
          </p:cNvSpPr>
          <p:nvPr>
            <p:ph type="dt" sz="half" idx="10"/>
          </p:nvPr>
        </p:nvSpPr>
        <p:spPr/>
        <p:txBody>
          <a:bodyPr/>
          <a:lstStyle/>
          <a:p>
            <a:fld id="{B5365D29-C44A-42C9-A759-4394DC168D2E}" type="datetimeFigureOut">
              <a:rPr lang="en-ZA" smtClean="0"/>
              <a:t>2020/04/22</a:t>
            </a:fld>
            <a:endParaRPr lang="en-ZA"/>
          </a:p>
        </p:txBody>
      </p:sp>
      <p:sp>
        <p:nvSpPr>
          <p:cNvPr id="3" name="Footer Placeholder 2">
            <a:extLst>
              <a:ext uri="{FF2B5EF4-FFF2-40B4-BE49-F238E27FC236}">
                <a16:creationId xmlns:a16="http://schemas.microsoft.com/office/drawing/2014/main" id="{C1A2BDCB-796C-4EDB-863D-453B8635959B}"/>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3B67446D-2E9A-446E-952B-F9484AC1B2A8}"/>
              </a:ext>
            </a:extLst>
          </p:cNvPr>
          <p:cNvSpPr>
            <a:spLocks noGrp="1"/>
          </p:cNvSpPr>
          <p:nvPr>
            <p:ph type="sldNum" sz="quarter" idx="12"/>
          </p:nvPr>
        </p:nvSpPr>
        <p:spPr/>
        <p:txBody>
          <a:bodyPr/>
          <a:lstStyle/>
          <a:p>
            <a:fld id="{C4367238-B5CB-4A53-B60E-216D3336BD54}" type="slidenum">
              <a:rPr lang="en-ZA" smtClean="0"/>
              <a:t>‹#›</a:t>
            </a:fld>
            <a:endParaRPr lang="en-ZA"/>
          </a:p>
        </p:txBody>
      </p:sp>
    </p:spTree>
    <p:extLst>
      <p:ext uri="{BB962C8B-B14F-4D97-AF65-F5344CB8AC3E}">
        <p14:creationId xmlns:p14="http://schemas.microsoft.com/office/powerpoint/2010/main" val="3112793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BB556-D9F7-4CE1-98B1-78C3AC4A9B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309C126D-9049-4C0F-AA52-F02B0CC85B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2D0FD9A9-5323-4902-8B71-18146590C9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08F2CB-D07C-4D23-8540-534B7E924747}"/>
              </a:ext>
            </a:extLst>
          </p:cNvPr>
          <p:cNvSpPr>
            <a:spLocks noGrp="1"/>
          </p:cNvSpPr>
          <p:nvPr>
            <p:ph type="dt" sz="half" idx="10"/>
          </p:nvPr>
        </p:nvSpPr>
        <p:spPr/>
        <p:txBody>
          <a:bodyPr/>
          <a:lstStyle/>
          <a:p>
            <a:fld id="{B5365D29-C44A-42C9-A759-4394DC168D2E}" type="datetimeFigureOut">
              <a:rPr lang="en-ZA" smtClean="0"/>
              <a:t>2020/04/22</a:t>
            </a:fld>
            <a:endParaRPr lang="en-ZA"/>
          </a:p>
        </p:txBody>
      </p:sp>
      <p:sp>
        <p:nvSpPr>
          <p:cNvPr id="6" name="Footer Placeholder 5">
            <a:extLst>
              <a:ext uri="{FF2B5EF4-FFF2-40B4-BE49-F238E27FC236}">
                <a16:creationId xmlns:a16="http://schemas.microsoft.com/office/drawing/2014/main" id="{A78B13CE-5115-4A86-A1C6-D6642892672D}"/>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0A553B8F-EC07-46B4-A13C-CCE934827EAA}"/>
              </a:ext>
            </a:extLst>
          </p:cNvPr>
          <p:cNvSpPr>
            <a:spLocks noGrp="1"/>
          </p:cNvSpPr>
          <p:nvPr>
            <p:ph type="sldNum" sz="quarter" idx="12"/>
          </p:nvPr>
        </p:nvSpPr>
        <p:spPr/>
        <p:txBody>
          <a:bodyPr/>
          <a:lstStyle/>
          <a:p>
            <a:fld id="{C4367238-B5CB-4A53-B60E-216D3336BD54}" type="slidenum">
              <a:rPr lang="en-ZA" smtClean="0"/>
              <a:t>‹#›</a:t>
            </a:fld>
            <a:endParaRPr lang="en-ZA"/>
          </a:p>
        </p:txBody>
      </p:sp>
    </p:spTree>
    <p:extLst>
      <p:ext uri="{BB962C8B-B14F-4D97-AF65-F5344CB8AC3E}">
        <p14:creationId xmlns:p14="http://schemas.microsoft.com/office/powerpoint/2010/main" val="374916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BE093-0196-43AA-B00E-E4AA50B50F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B3F7E686-A7D9-455B-A5CA-5F55DFFCAE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D0E697A6-74AC-40BA-8C5E-540738E415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96BBDA-515E-4687-897E-630E2F714C30}"/>
              </a:ext>
            </a:extLst>
          </p:cNvPr>
          <p:cNvSpPr>
            <a:spLocks noGrp="1"/>
          </p:cNvSpPr>
          <p:nvPr>
            <p:ph type="dt" sz="half" idx="10"/>
          </p:nvPr>
        </p:nvSpPr>
        <p:spPr/>
        <p:txBody>
          <a:bodyPr/>
          <a:lstStyle/>
          <a:p>
            <a:fld id="{B5365D29-C44A-42C9-A759-4394DC168D2E}" type="datetimeFigureOut">
              <a:rPr lang="en-ZA" smtClean="0"/>
              <a:t>2020/04/22</a:t>
            </a:fld>
            <a:endParaRPr lang="en-ZA"/>
          </a:p>
        </p:txBody>
      </p:sp>
      <p:sp>
        <p:nvSpPr>
          <p:cNvPr id="6" name="Footer Placeholder 5">
            <a:extLst>
              <a:ext uri="{FF2B5EF4-FFF2-40B4-BE49-F238E27FC236}">
                <a16:creationId xmlns:a16="http://schemas.microsoft.com/office/drawing/2014/main" id="{3E5B0340-1729-42AC-B796-0696EBF15C18}"/>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7F77011F-2668-49B6-BCCC-ADF3CFE86880}"/>
              </a:ext>
            </a:extLst>
          </p:cNvPr>
          <p:cNvSpPr>
            <a:spLocks noGrp="1"/>
          </p:cNvSpPr>
          <p:nvPr>
            <p:ph type="sldNum" sz="quarter" idx="12"/>
          </p:nvPr>
        </p:nvSpPr>
        <p:spPr/>
        <p:txBody>
          <a:bodyPr/>
          <a:lstStyle/>
          <a:p>
            <a:fld id="{C4367238-B5CB-4A53-B60E-216D3336BD54}" type="slidenum">
              <a:rPr lang="en-ZA" smtClean="0"/>
              <a:t>‹#›</a:t>
            </a:fld>
            <a:endParaRPr lang="en-ZA"/>
          </a:p>
        </p:txBody>
      </p:sp>
    </p:spTree>
    <p:extLst>
      <p:ext uri="{BB962C8B-B14F-4D97-AF65-F5344CB8AC3E}">
        <p14:creationId xmlns:p14="http://schemas.microsoft.com/office/powerpoint/2010/main" val="1618603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236E93-8256-431B-BD4F-6EB0C5B387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E20B4214-F810-48B0-8AC3-94EFF64B10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E4BF16B8-F33C-4154-A118-44ED85687C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365D29-C44A-42C9-A759-4394DC168D2E}" type="datetimeFigureOut">
              <a:rPr lang="en-ZA" smtClean="0"/>
              <a:t>2020/04/22</a:t>
            </a:fld>
            <a:endParaRPr lang="en-ZA"/>
          </a:p>
        </p:txBody>
      </p:sp>
      <p:sp>
        <p:nvSpPr>
          <p:cNvPr id="5" name="Footer Placeholder 4">
            <a:extLst>
              <a:ext uri="{FF2B5EF4-FFF2-40B4-BE49-F238E27FC236}">
                <a16:creationId xmlns:a16="http://schemas.microsoft.com/office/drawing/2014/main" id="{19F4B575-1879-40C2-B3C0-6C57CB6121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C3B133F7-1371-46BE-92E6-AB516A947F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367238-B5CB-4A53-B60E-216D3336BD54}" type="slidenum">
              <a:rPr lang="en-ZA" smtClean="0"/>
              <a:t>‹#›</a:t>
            </a:fld>
            <a:endParaRPr lang="en-ZA"/>
          </a:p>
        </p:txBody>
      </p:sp>
    </p:spTree>
    <p:extLst>
      <p:ext uri="{BB962C8B-B14F-4D97-AF65-F5344CB8AC3E}">
        <p14:creationId xmlns:p14="http://schemas.microsoft.com/office/powerpoint/2010/main" val="30250703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D2A5002B-3B04-452B-A0BE-FEA388FB2578}"/>
              </a:ext>
            </a:extLst>
          </p:cNvPr>
          <p:cNvSpPr/>
          <p:nvPr/>
        </p:nvSpPr>
        <p:spPr>
          <a:xfrm>
            <a:off x="3045368" y="2043663"/>
            <a:ext cx="6105194" cy="2031055"/>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altLang="en-US" sz="6000" b="1" kern="1200" dirty="0" err="1">
                <a:solidFill>
                  <a:srgbClr val="FFFFFF"/>
                </a:solidFill>
                <a:latin typeface="+mj-lt"/>
                <a:ea typeface="+mj-ea"/>
                <a:cs typeface="+mj-cs"/>
              </a:rPr>
              <a:t>Summarising</a:t>
            </a:r>
            <a:endParaRPr lang="en-US" sz="6000" kern="1200" dirty="0">
              <a:solidFill>
                <a:srgbClr val="FFFFFF"/>
              </a:solidFill>
              <a:latin typeface="+mj-lt"/>
              <a:ea typeface="+mj-ea"/>
              <a:cs typeface="+mj-cs"/>
            </a:endParaRPr>
          </a:p>
        </p:txBody>
      </p:sp>
      <p:sp>
        <p:nvSpPr>
          <p:cNvPr id="5" name="Rectangle 4">
            <a:extLst>
              <a:ext uri="{FF2B5EF4-FFF2-40B4-BE49-F238E27FC236}">
                <a16:creationId xmlns:a16="http://schemas.microsoft.com/office/drawing/2014/main" id="{02757E1D-05A0-4214-B14A-E19136483CDB}"/>
              </a:ext>
            </a:extLst>
          </p:cNvPr>
          <p:cNvSpPr/>
          <p:nvPr/>
        </p:nvSpPr>
        <p:spPr>
          <a:xfrm>
            <a:off x="1635781" y="2303430"/>
            <a:ext cx="1705403" cy="646331"/>
          </a:xfrm>
          <a:prstGeom prst="rect">
            <a:avLst/>
          </a:prstGeom>
        </p:spPr>
        <p:txBody>
          <a:bodyPr wrap="none">
            <a:spAutoFit/>
          </a:bodyPr>
          <a:lstStyle/>
          <a:p>
            <a:pPr>
              <a:spcAft>
                <a:spcPts val="600"/>
              </a:spcAft>
            </a:pPr>
            <a:r>
              <a:rPr lang="en-US" altLang="en-US" sz="3600" b="1" dirty="0">
                <a:solidFill>
                  <a:srgbClr val="C0C0C0"/>
                </a:solidFill>
              </a:rPr>
              <a:t>Practice</a:t>
            </a:r>
            <a:endParaRPr lang="en-ZA" sz="3600"/>
          </a:p>
        </p:txBody>
      </p:sp>
    </p:spTree>
    <p:extLst>
      <p:ext uri="{BB962C8B-B14F-4D97-AF65-F5344CB8AC3E}">
        <p14:creationId xmlns:p14="http://schemas.microsoft.com/office/powerpoint/2010/main" val="102375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7D27B7D-F5CD-4D89-B90A-41F5697D2F0D}"/>
              </a:ext>
            </a:extLst>
          </p:cNvPr>
          <p:cNvSpPr>
            <a:spLocks noGrp="1" noChangeArrowheads="1"/>
          </p:cNvSpPr>
          <p:nvPr>
            <p:ph type="title"/>
          </p:nvPr>
        </p:nvSpPr>
        <p:spPr/>
        <p:txBody>
          <a:bodyPr/>
          <a:lstStyle/>
          <a:p>
            <a:pPr algn="l"/>
            <a:r>
              <a:rPr lang="en-US" altLang="en-US" b="1" dirty="0"/>
              <a:t>Directions</a:t>
            </a:r>
          </a:p>
        </p:txBody>
      </p:sp>
      <p:sp>
        <p:nvSpPr>
          <p:cNvPr id="3075" name="Rectangle 3">
            <a:extLst>
              <a:ext uri="{FF2B5EF4-FFF2-40B4-BE49-F238E27FC236}">
                <a16:creationId xmlns:a16="http://schemas.microsoft.com/office/drawing/2014/main" id="{FE876BF2-647A-48A5-9DF3-BB5F1493E2DD}"/>
              </a:ext>
            </a:extLst>
          </p:cNvPr>
          <p:cNvSpPr>
            <a:spLocks noGrp="1" noChangeArrowheads="1"/>
          </p:cNvSpPr>
          <p:nvPr>
            <p:ph type="body" idx="1"/>
          </p:nvPr>
        </p:nvSpPr>
        <p:spPr/>
        <p:txBody>
          <a:bodyPr/>
          <a:lstStyle/>
          <a:p>
            <a:pPr marL="609600" indent="-609600">
              <a:buFontTx/>
              <a:buAutoNum type="arabicPeriod"/>
            </a:pPr>
            <a:r>
              <a:rPr lang="en-US" altLang="en-US" dirty="0"/>
              <a:t>Work in your jotter.</a:t>
            </a:r>
          </a:p>
          <a:p>
            <a:pPr marL="609600" indent="-609600">
              <a:buFontTx/>
              <a:buAutoNum type="arabicPeriod"/>
            </a:pPr>
            <a:r>
              <a:rPr lang="en-US" altLang="en-US" dirty="0"/>
              <a:t>Read each passage.</a:t>
            </a:r>
          </a:p>
          <a:p>
            <a:pPr marL="609600" indent="-609600">
              <a:buFontTx/>
              <a:buAutoNum type="arabicPeriod"/>
            </a:pPr>
            <a:r>
              <a:rPr lang="en-US" altLang="en-US" dirty="0"/>
              <a:t>Write your summary for each passage in your jotter.</a:t>
            </a:r>
          </a:p>
          <a:p>
            <a:pPr marL="609600" indent="-609600">
              <a:buFontTx/>
              <a:buAutoNum type="arabicPeriod"/>
            </a:pPr>
            <a:r>
              <a:rPr lang="en-US" altLang="en-US" dirty="0"/>
              <a:t>Check your answers.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1000" fill="hold"/>
                                        <p:tgtEl>
                                          <p:spTgt spid="3074"/>
                                        </p:tgtEl>
                                        <p:attrNameLst>
                                          <p:attrName>ppt_x</p:attrName>
                                        </p:attrNameLst>
                                      </p:cBhvr>
                                      <p:tavLst>
                                        <p:tav tm="0">
                                          <p:val>
                                            <p:strVal val="#ppt_x-.2"/>
                                          </p:val>
                                        </p:tav>
                                        <p:tav tm="100000">
                                          <p:val>
                                            <p:strVal val="#ppt_x"/>
                                          </p:val>
                                        </p:tav>
                                      </p:tavLst>
                                    </p:anim>
                                    <p:anim calcmode="lin" valueType="num">
                                      <p:cBhvr>
                                        <p:cTn id="8" dur="1000" fill="hold"/>
                                        <p:tgtEl>
                                          <p:spTgt spid="3074"/>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7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075">
                                            <p:txEl>
                                              <p:pRg st="0" end="0"/>
                                            </p:txEl>
                                          </p:spTgt>
                                        </p:tgtEl>
                                        <p:attrNameLst>
                                          <p:attrName>style.visibility</p:attrName>
                                        </p:attrNameLst>
                                      </p:cBhvr>
                                      <p:to>
                                        <p:strVal val="visible"/>
                                      </p:to>
                                    </p:set>
                                    <p:animEffect transition="in" filter="fade">
                                      <p:cBhvr>
                                        <p:cTn id="14" dur="500"/>
                                        <p:tgtEl>
                                          <p:spTgt spid="3075">
                                            <p:txEl>
                                              <p:pRg st="0" end="0"/>
                                            </p:txEl>
                                          </p:spTgt>
                                        </p:tgtEl>
                                      </p:cBhvr>
                                    </p:animEffect>
                                    <p:anim calcmode="lin" valueType="num">
                                      <p:cBhvr>
                                        <p:cTn id="15"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075">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3075">
                                            <p:txEl>
                                              <p:pRg st="1" end="1"/>
                                            </p:txEl>
                                          </p:spTgt>
                                        </p:tgtEl>
                                        <p:attrNameLst>
                                          <p:attrName>style.visibility</p:attrName>
                                        </p:attrNameLst>
                                      </p:cBhvr>
                                      <p:to>
                                        <p:strVal val="visible"/>
                                      </p:to>
                                    </p:set>
                                    <p:animEffect transition="in" filter="fade">
                                      <p:cBhvr>
                                        <p:cTn id="21" dur="500"/>
                                        <p:tgtEl>
                                          <p:spTgt spid="3075">
                                            <p:txEl>
                                              <p:pRg st="1" end="1"/>
                                            </p:txEl>
                                          </p:spTgt>
                                        </p:tgtEl>
                                      </p:cBhvr>
                                    </p:animEffect>
                                    <p:anim calcmode="lin" valueType="num">
                                      <p:cBhvr>
                                        <p:cTn id="22"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3075">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3075">
                                            <p:txEl>
                                              <p:pRg st="2" end="2"/>
                                            </p:txEl>
                                          </p:spTgt>
                                        </p:tgtEl>
                                        <p:attrNameLst>
                                          <p:attrName>style.visibility</p:attrName>
                                        </p:attrNameLst>
                                      </p:cBhvr>
                                      <p:to>
                                        <p:strVal val="visible"/>
                                      </p:to>
                                    </p:set>
                                    <p:animEffect transition="in" filter="fade">
                                      <p:cBhvr>
                                        <p:cTn id="28" dur="500"/>
                                        <p:tgtEl>
                                          <p:spTgt spid="3075">
                                            <p:txEl>
                                              <p:pRg st="2" end="2"/>
                                            </p:txEl>
                                          </p:spTgt>
                                        </p:tgtEl>
                                      </p:cBhvr>
                                    </p:animEffect>
                                    <p:anim calcmode="lin" valueType="num">
                                      <p:cBhvr>
                                        <p:cTn id="29"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3075">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3075">
                                            <p:txEl>
                                              <p:pRg st="3" end="3"/>
                                            </p:txEl>
                                          </p:spTgt>
                                        </p:tgtEl>
                                        <p:attrNameLst>
                                          <p:attrName>style.visibility</p:attrName>
                                        </p:attrNameLst>
                                      </p:cBhvr>
                                      <p:to>
                                        <p:strVal val="visible"/>
                                      </p:to>
                                    </p:set>
                                    <p:animEffect transition="in" filter="fade">
                                      <p:cBhvr>
                                        <p:cTn id="35" dur="500"/>
                                        <p:tgtEl>
                                          <p:spTgt spid="3075">
                                            <p:txEl>
                                              <p:pRg st="3" end="3"/>
                                            </p:txEl>
                                          </p:spTgt>
                                        </p:tgtEl>
                                      </p:cBhvr>
                                    </p:animEffect>
                                    <p:anim calcmode="lin" valueType="num">
                                      <p:cBhvr>
                                        <p:cTn id="36"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3075">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194" name="Rectangle 2">
            <a:extLst>
              <a:ext uri="{FF2B5EF4-FFF2-40B4-BE49-F238E27FC236}">
                <a16:creationId xmlns:a16="http://schemas.microsoft.com/office/drawing/2014/main" id="{13C59327-014E-42E9-AFDF-470C368DF4E5}"/>
              </a:ext>
            </a:extLst>
          </p:cNvPr>
          <p:cNvSpPr>
            <a:spLocks noGrp="1" noChangeArrowheads="1"/>
          </p:cNvSpPr>
          <p:nvPr>
            <p:ph type="title"/>
          </p:nvPr>
        </p:nvSpPr>
        <p:spPr>
          <a:xfrm>
            <a:off x="1179226" y="826680"/>
            <a:ext cx="9833548" cy="1325563"/>
          </a:xfrm>
        </p:spPr>
        <p:txBody>
          <a:bodyPr>
            <a:normAutofit/>
          </a:bodyPr>
          <a:lstStyle/>
          <a:p>
            <a:pPr algn="ctr"/>
            <a:r>
              <a:rPr lang="en-US" altLang="en-US" sz="4000">
                <a:solidFill>
                  <a:srgbClr val="FFFFFF"/>
                </a:solidFill>
              </a:rPr>
              <a:t>1</a:t>
            </a:r>
          </a:p>
        </p:txBody>
      </p:sp>
      <p:sp>
        <p:nvSpPr>
          <p:cNvPr id="8195" name="Rectangle 3">
            <a:extLst>
              <a:ext uri="{FF2B5EF4-FFF2-40B4-BE49-F238E27FC236}">
                <a16:creationId xmlns:a16="http://schemas.microsoft.com/office/drawing/2014/main" id="{3B4B04D5-D256-4C47-B54D-6935C1576D22}"/>
              </a:ext>
            </a:extLst>
          </p:cNvPr>
          <p:cNvSpPr>
            <a:spLocks noGrp="1" noChangeArrowheads="1"/>
          </p:cNvSpPr>
          <p:nvPr>
            <p:ph type="body" idx="1"/>
          </p:nvPr>
        </p:nvSpPr>
        <p:spPr>
          <a:xfrm>
            <a:off x="1179226" y="3092970"/>
            <a:ext cx="9833548" cy="3223424"/>
          </a:xfrm>
        </p:spPr>
        <p:txBody>
          <a:bodyPr>
            <a:normAutofit fontScale="92500" lnSpcReduction="20000"/>
          </a:bodyPr>
          <a:lstStyle/>
          <a:p>
            <a:pPr>
              <a:buFontTx/>
              <a:buNone/>
            </a:pPr>
            <a:r>
              <a:rPr lang="en-US" altLang="en-US" sz="2000" dirty="0">
                <a:solidFill>
                  <a:srgbClr val="000000"/>
                </a:solidFill>
              </a:rPr>
              <a:t>	</a:t>
            </a:r>
            <a:r>
              <a:rPr lang="en-US" altLang="en-US" sz="2600" dirty="0">
                <a:solidFill>
                  <a:srgbClr val="000000"/>
                </a:solidFill>
              </a:rPr>
              <a:t>When one hears the term “reality” applied to a television show, one might expect that the events occurred naturally or, at the least, were not scripted, but this is not always the case.  Many reality shows occur in unreal environments, like rented mansions occupied by film crews.  These living environments do not reflect what most people understand to be “reality.”  Worse, there have been accusations that events not captured on film were later restaged by producers.  Worse still, some involved in the production of “reality” television claim that the participants were urged to act out story lines premeditated by producers.  With such accusations floating around, it’s no wonder many people take reality TV to be about as real as a sitcom.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170" name="Rectangle 2">
            <a:extLst>
              <a:ext uri="{FF2B5EF4-FFF2-40B4-BE49-F238E27FC236}">
                <a16:creationId xmlns:a16="http://schemas.microsoft.com/office/drawing/2014/main" id="{2CE8189E-8F4C-49C2-B940-2849B5AB4A4D}"/>
              </a:ext>
            </a:extLst>
          </p:cNvPr>
          <p:cNvSpPr>
            <a:spLocks noGrp="1" noChangeArrowheads="1"/>
          </p:cNvSpPr>
          <p:nvPr>
            <p:ph type="title"/>
          </p:nvPr>
        </p:nvSpPr>
        <p:spPr>
          <a:xfrm>
            <a:off x="1179226" y="826680"/>
            <a:ext cx="9833548" cy="1325563"/>
          </a:xfrm>
        </p:spPr>
        <p:txBody>
          <a:bodyPr>
            <a:normAutofit/>
          </a:bodyPr>
          <a:lstStyle/>
          <a:p>
            <a:pPr algn="ctr"/>
            <a:r>
              <a:rPr lang="en-US" altLang="en-US" sz="4000">
                <a:solidFill>
                  <a:srgbClr val="FFFFFF"/>
                </a:solidFill>
              </a:rPr>
              <a:t>2</a:t>
            </a:r>
          </a:p>
        </p:txBody>
      </p:sp>
      <p:sp>
        <p:nvSpPr>
          <p:cNvPr id="7171" name="Rectangle 3">
            <a:extLst>
              <a:ext uri="{FF2B5EF4-FFF2-40B4-BE49-F238E27FC236}">
                <a16:creationId xmlns:a16="http://schemas.microsoft.com/office/drawing/2014/main" id="{79E58396-135D-4970-A220-A592FE56B14B}"/>
              </a:ext>
            </a:extLst>
          </p:cNvPr>
          <p:cNvSpPr>
            <a:spLocks noGrp="1" noChangeArrowheads="1"/>
          </p:cNvSpPr>
          <p:nvPr>
            <p:ph type="body" idx="1"/>
          </p:nvPr>
        </p:nvSpPr>
        <p:spPr>
          <a:xfrm>
            <a:off x="1179226" y="3092970"/>
            <a:ext cx="9833548" cy="3195288"/>
          </a:xfrm>
        </p:spPr>
        <p:txBody>
          <a:bodyPr>
            <a:normAutofit lnSpcReduction="10000"/>
          </a:bodyPr>
          <a:lstStyle/>
          <a:p>
            <a:pPr>
              <a:buFontTx/>
              <a:buNone/>
            </a:pPr>
            <a:r>
              <a:rPr lang="en-US" altLang="en-US" sz="2000" dirty="0">
                <a:solidFill>
                  <a:srgbClr val="000000"/>
                </a:solidFill>
              </a:rPr>
              <a:t>	</a:t>
            </a:r>
            <a:r>
              <a:rPr lang="en-US" altLang="en-US" sz="2400" dirty="0">
                <a:solidFill>
                  <a:srgbClr val="000000"/>
                </a:solidFill>
              </a:rPr>
              <a:t>There are many types of lethal venom in the animal kingdom, but perhaps no stranger carrier, than the platypus. The platypus is one of few venomous mammals. Males carry a venom cocktail in their ankle spurs that paralyzes victims causing excruciating pain.  Stranger still, the platypus is the only mammal that uses electroreception.  What this means is that the platypus uses its bill to sense the electricity produced by the muscular movements of its prey.  The platypus neither sees, hears, nor smells its prey while hunting but, rather, pursues it through electroreception.  Perhaps most odd, the platypus is the only mammal that lays eggs, rather than giving birth to live young.  The platypus is an odd creature indeed.      </a:t>
            </a:r>
            <a:r>
              <a:rPr lang="en-US" altLang="en-US" sz="2000" dirty="0">
                <a:solidFill>
                  <a:srgbClr val="0000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122" name="Rectangle 2">
            <a:extLst>
              <a:ext uri="{FF2B5EF4-FFF2-40B4-BE49-F238E27FC236}">
                <a16:creationId xmlns:a16="http://schemas.microsoft.com/office/drawing/2014/main" id="{19207F85-277B-43DB-9736-620691C69B1F}"/>
              </a:ext>
            </a:extLst>
          </p:cNvPr>
          <p:cNvSpPr>
            <a:spLocks noGrp="1" noChangeArrowheads="1"/>
          </p:cNvSpPr>
          <p:nvPr>
            <p:ph type="title"/>
          </p:nvPr>
        </p:nvSpPr>
        <p:spPr>
          <a:xfrm>
            <a:off x="1179226" y="826680"/>
            <a:ext cx="9833548" cy="1325563"/>
          </a:xfrm>
        </p:spPr>
        <p:txBody>
          <a:bodyPr>
            <a:normAutofit/>
          </a:bodyPr>
          <a:lstStyle/>
          <a:p>
            <a:pPr algn="ctr"/>
            <a:r>
              <a:rPr lang="en-US" altLang="en-US" sz="4000">
                <a:solidFill>
                  <a:srgbClr val="FFFFFF"/>
                </a:solidFill>
              </a:rPr>
              <a:t>3</a:t>
            </a:r>
          </a:p>
        </p:txBody>
      </p:sp>
      <p:sp>
        <p:nvSpPr>
          <p:cNvPr id="5123" name="Rectangle 3">
            <a:extLst>
              <a:ext uri="{FF2B5EF4-FFF2-40B4-BE49-F238E27FC236}">
                <a16:creationId xmlns:a16="http://schemas.microsoft.com/office/drawing/2014/main" id="{17E4C81C-BC90-47C0-9ED8-87EF003EF45C}"/>
              </a:ext>
            </a:extLst>
          </p:cNvPr>
          <p:cNvSpPr>
            <a:spLocks noGrp="1" noChangeArrowheads="1"/>
          </p:cNvSpPr>
          <p:nvPr>
            <p:ph type="body" idx="1"/>
          </p:nvPr>
        </p:nvSpPr>
        <p:spPr>
          <a:xfrm>
            <a:off x="1179226" y="3092970"/>
            <a:ext cx="9833548" cy="2693976"/>
          </a:xfrm>
        </p:spPr>
        <p:txBody>
          <a:bodyPr>
            <a:normAutofit lnSpcReduction="10000"/>
          </a:bodyPr>
          <a:lstStyle/>
          <a:p>
            <a:pPr>
              <a:buFontTx/>
              <a:buNone/>
            </a:pPr>
            <a:r>
              <a:rPr lang="en-US" altLang="en-US" sz="2000" dirty="0">
                <a:solidFill>
                  <a:srgbClr val="000000"/>
                </a:solidFill>
              </a:rPr>
              <a:t>	</a:t>
            </a:r>
            <a:r>
              <a:rPr lang="en-US" altLang="en-US" sz="2400" dirty="0">
                <a:solidFill>
                  <a:srgbClr val="000000"/>
                </a:solidFill>
              </a:rPr>
              <a:t>Yellowstone National Park is mainly located in Wyoming, although three percent is located in the state of Montana.  The Continental Divide of North America runs diagonally through the southwestern part of the park.  The park sits on the Yellowstone Plateau, which is at an average elevation of 8,000 feet above sea level.  This plateau is bounded on nearly all sides by mountain ranges.  There are 290 waterfalls that are at least fifteen feet in the park, the highest being the Lower Falls of the Yellowstone River, which falls 308 feet. </a:t>
            </a:r>
            <a:r>
              <a:rPr lang="en-US" altLang="en-US" sz="2000" dirty="0">
                <a:solidFill>
                  <a:srgbClr val="0000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098" name="Rectangle 2">
            <a:extLst>
              <a:ext uri="{FF2B5EF4-FFF2-40B4-BE49-F238E27FC236}">
                <a16:creationId xmlns:a16="http://schemas.microsoft.com/office/drawing/2014/main" id="{C9D8F438-3085-493C-9243-FCC2E0AC3E5D}"/>
              </a:ext>
            </a:extLst>
          </p:cNvPr>
          <p:cNvSpPr>
            <a:spLocks noGrp="1" noChangeArrowheads="1"/>
          </p:cNvSpPr>
          <p:nvPr>
            <p:ph type="title"/>
          </p:nvPr>
        </p:nvSpPr>
        <p:spPr>
          <a:xfrm>
            <a:off x="1179226" y="826680"/>
            <a:ext cx="9833548" cy="1325563"/>
          </a:xfrm>
        </p:spPr>
        <p:txBody>
          <a:bodyPr>
            <a:normAutofit/>
          </a:bodyPr>
          <a:lstStyle/>
          <a:p>
            <a:pPr algn="ctr"/>
            <a:r>
              <a:rPr lang="en-US" altLang="en-US" sz="4000">
                <a:solidFill>
                  <a:srgbClr val="FFFFFF"/>
                </a:solidFill>
              </a:rPr>
              <a:t>4</a:t>
            </a:r>
          </a:p>
        </p:txBody>
      </p:sp>
      <p:sp>
        <p:nvSpPr>
          <p:cNvPr id="4099" name="Rectangle 3">
            <a:extLst>
              <a:ext uri="{FF2B5EF4-FFF2-40B4-BE49-F238E27FC236}">
                <a16:creationId xmlns:a16="http://schemas.microsoft.com/office/drawing/2014/main" id="{60D7AC6C-A497-4EFE-B1EC-0C07A180E792}"/>
              </a:ext>
            </a:extLst>
          </p:cNvPr>
          <p:cNvSpPr>
            <a:spLocks noGrp="1" noChangeArrowheads="1"/>
          </p:cNvSpPr>
          <p:nvPr>
            <p:ph type="body" idx="1"/>
          </p:nvPr>
        </p:nvSpPr>
        <p:spPr>
          <a:xfrm>
            <a:off x="1179226" y="3092970"/>
            <a:ext cx="9833548" cy="2938350"/>
          </a:xfrm>
        </p:spPr>
        <p:txBody>
          <a:bodyPr>
            <a:normAutofit lnSpcReduction="10000"/>
          </a:bodyPr>
          <a:lstStyle/>
          <a:p>
            <a:pPr>
              <a:buFontTx/>
              <a:buNone/>
            </a:pPr>
            <a:r>
              <a:rPr lang="en-US" altLang="en-US" sz="2000" dirty="0">
                <a:solidFill>
                  <a:srgbClr val="000000"/>
                </a:solidFill>
              </a:rPr>
              <a:t>	</a:t>
            </a:r>
            <a:r>
              <a:rPr lang="en-US" altLang="en-US" sz="2400" dirty="0">
                <a:solidFill>
                  <a:srgbClr val="000000"/>
                </a:solidFill>
              </a:rPr>
              <a:t>Screech!  When a driver pushes on the brake pedal, it starts a process that causes the vehicle to stop.  You literally trust braking systems with your life every time you get into a vehicle or cross a busy intersection, but how does this process work?  It begins when the pedal is pushed.  At this moment brake fluid is released into the area where the braking mechanisms are located.  As the fluid collects, leverage is created, which causes a friction to be applied.  If the braking system is functioning properly, this friction will create a force that will cause the wheels to stop and allow you to reach your destination safely.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D3FFFA32-D9F4-4AF9-A025-CD128AC85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60967"/>
            <a:ext cx="12192000" cy="549703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a:extLst>
              <a:ext uri="{FF2B5EF4-FFF2-40B4-BE49-F238E27FC236}">
                <a16:creationId xmlns:a16="http://schemas.microsoft.com/office/drawing/2014/main" id="{2823A416-999C-4FA3-A853-0AE48404B5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V="1">
            <a:off x="0" y="0"/>
            <a:ext cx="12192000" cy="3049325"/>
            <a:chOff x="0" y="3808676"/>
            <a:chExt cx="12192000" cy="3049325"/>
          </a:xfrm>
        </p:grpSpPr>
        <p:pic>
          <p:nvPicPr>
            <p:cNvPr id="75" name="Picture 74">
              <a:extLst>
                <a:ext uri="{FF2B5EF4-FFF2-40B4-BE49-F238E27FC236}">
                  <a16:creationId xmlns:a16="http://schemas.microsoft.com/office/drawing/2014/main" id="{9362F656-1A8D-4BA3-BA72-92332E75DB9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76" name="Oval 75">
              <a:extLst>
                <a:ext uri="{FF2B5EF4-FFF2-40B4-BE49-F238E27FC236}">
                  <a16:creationId xmlns:a16="http://schemas.microsoft.com/office/drawing/2014/main" id="{9338807D-FB66-4E3A-9CF0-786662C4A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146" name="Rectangle 2">
            <a:extLst>
              <a:ext uri="{FF2B5EF4-FFF2-40B4-BE49-F238E27FC236}">
                <a16:creationId xmlns:a16="http://schemas.microsoft.com/office/drawing/2014/main" id="{3A60798E-D450-496D-86B3-3421A6C02194}"/>
              </a:ext>
            </a:extLst>
          </p:cNvPr>
          <p:cNvSpPr>
            <a:spLocks noGrp="1" noChangeArrowheads="1"/>
          </p:cNvSpPr>
          <p:nvPr>
            <p:ph type="title"/>
          </p:nvPr>
        </p:nvSpPr>
        <p:spPr>
          <a:xfrm>
            <a:off x="1179226" y="448056"/>
            <a:ext cx="9833548" cy="1066802"/>
          </a:xfrm>
        </p:spPr>
        <p:txBody>
          <a:bodyPr>
            <a:normAutofit/>
          </a:bodyPr>
          <a:lstStyle/>
          <a:p>
            <a:r>
              <a:rPr lang="en-US" altLang="en-US" sz="4000" b="1" dirty="0">
                <a:solidFill>
                  <a:srgbClr val="3F3F3F"/>
                </a:solidFill>
              </a:rPr>
              <a:t>Example Answers</a:t>
            </a:r>
          </a:p>
        </p:txBody>
      </p:sp>
      <p:sp>
        <p:nvSpPr>
          <p:cNvPr id="6147" name="Rectangle 3">
            <a:extLst>
              <a:ext uri="{FF2B5EF4-FFF2-40B4-BE49-F238E27FC236}">
                <a16:creationId xmlns:a16="http://schemas.microsoft.com/office/drawing/2014/main" id="{726AE541-8836-4807-BC1A-600F5856301C}"/>
              </a:ext>
            </a:extLst>
          </p:cNvPr>
          <p:cNvSpPr>
            <a:spLocks noGrp="1" noChangeArrowheads="1"/>
          </p:cNvSpPr>
          <p:nvPr>
            <p:ph type="body" idx="1"/>
          </p:nvPr>
        </p:nvSpPr>
        <p:spPr>
          <a:xfrm>
            <a:off x="1179226" y="3049325"/>
            <a:ext cx="9833548" cy="2945574"/>
          </a:xfrm>
        </p:spPr>
        <p:txBody>
          <a:bodyPr anchor="ctr">
            <a:normAutofit/>
          </a:bodyPr>
          <a:lstStyle/>
          <a:p>
            <a:pPr marL="609600" indent="-609600">
              <a:buNone/>
            </a:pPr>
            <a:r>
              <a:rPr lang="en-US" altLang="en-US" sz="2200" dirty="0">
                <a:solidFill>
                  <a:srgbClr val="FFFFFF"/>
                </a:solidFill>
              </a:rPr>
              <a:t>1.      Reality TV shows are not very realistic because they are filmed in unrealistic places, may contain restaged events, and may be scripted. </a:t>
            </a:r>
          </a:p>
          <a:p>
            <a:pPr marL="609600" indent="-609600">
              <a:buFontTx/>
              <a:buAutoNum type="arabicPeriod" startAt="2"/>
            </a:pPr>
            <a:r>
              <a:rPr lang="en-US" altLang="en-US" sz="2200" dirty="0">
                <a:solidFill>
                  <a:srgbClr val="FFFFFF"/>
                </a:solidFill>
              </a:rPr>
              <a:t>The platypus is a strange mammal because it has venom, uses its beak to sense prey, and lays eggs.</a:t>
            </a:r>
          </a:p>
          <a:p>
            <a:pPr marL="609600" indent="-609600">
              <a:buFontTx/>
              <a:buAutoNum type="arabicPeriod" startAt="2"/>
            </a:pPr>
            <a:r>
              <a:rPr lang="en-US" altLang="en-US" sz="2200" dirty="0">
                <a:solidFill>
                  <a:srgbClr val="FFFFFF"/>
                </a:solidFill>
              </a:rPr>
              <a:t>Yellowstone Park, in Wyoming, is on a large plateau &amp; </a:t>
            </a:r>
            <a:r>
              <a:rPr lang="en-US" altLang="en-US" sz="2200">
                <a:solidFill>
                  <a:srgbClr val="FFFFFF"/>
                </a:solidFill>
              </a:rPr>
              <a:t>has many </a:t>
            </a:r>
            <a:r>
              <a:rPr lang="en-US" altLang="en-US" sz="2200" dirty="0">
                <a:solidFill>
                  <a:srgbClr val="FFFFFF"/>
                </a:solidFill>
              </a:rPr>
              <a:t>waterfalls.</a:t>
            </a:r>
          </a:p>
          <a:p>
            <a:pPr marL="609600" indent="-609600">
              <a:buFontTx/>
              <a:buAutoNum type="arabicPeriod" startAt="2"/>
            </a:pPr>
            <a:r>
              <a:rPr lang="en-US" altLang="en-US" sz="2200" dirty="0">
                <a:solidFill>
                  <a:srgbClr val="FFFFFF"/>
                </a:solidFill>
              </a:rPr>
              <a:t>When you step on the brakes, fluid is stored in a chamber that allows the car to stop.</a:t>
            </a: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500" fill="hold"/>
                                        <p:tgtEl>
                                          <p:spTgt spid="6146"/>
                                        </p:tgtEl>
                                        <p:attrNameLst>
                                          <p:attrName>ppt_w</p:attrName>
                                        </p:attrNameLst>
                                      </p:cBhvr>
                                      <p:tavLst>
                                        <p:tav tm="0">
                                          <p:val>
                                            <p:fltVal val="0"/>
                                          </p:val>
                                        </p:tav>
                                        <p:tav tm="100000">
                                          <p:val>
                                            <p:strVal val="#ppt_w"/>
                                          </p:val>
                                        </p:tav>
                                      </p:tavLst>
                                    </p:anim>
                                    <p:anim calcmode="lin" valueType="num">
                                      <p:cBhvr>
                                        <p:cTn id="8" dur="500" fill="hold"/>
                                        <p:tgtEl>
                                          <p:spTgt spid="6146"/>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147">
                                            <p:txEl>
                                              <p:pRg st="0" end="0"/>
                                            </p:txEl>
                                          </p:spTgt>
                                        </p:tgtEl>
                                        <p:attrNameLst>
                                          <p:attrName>style.visibility</p:attrName>
                                        </p:attrNameLst>
                                      </p:cBhvr>
                                      <p:to>
                                        <p:strVal val="visible"/>
                                      </p:to>
                                    </p:set>
                                    <p:anim calcmode="lin" valueType="num">
                                      <p:cBhvr>
                                        <p:cTn id="13"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6147">
                                            <p:txEl>
                                              <p:pRg st="1" end="1"/>
                                            </p:txEl>
                                          </p:spTgt>
                                        </p:tgtEl>
                                        <p:attrNameLst>
                                          <p:attrName>style.visibility</p:attrName>
                                        </p:attrNameLst>
                                      </p:cBhvr>
                                      <p:to>
                                        <p:strVal val="visible"/>
                                      </p:to>
                                    </p:set>
                                    <p:anim calcmode="lin" valueType="num">
                                      <p:cBhvr>
                                        <p:cTn id="19"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614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6147">
                                            <p:txEl>
                                              <p:pRg st="2" end="2"/>
                                            </p:txEl>
                                          </p:spTgt>
                                        </p:tgtEl>
                                        <p:attrNameLst>
                                          <p:attrName>style.visibility</p:attrName>
                                        </p:attrNameLst>
                                      </p:cBhvr>
                                      <p:to>
                                        <p:strVal val="visible"/>
                                      </p:to>
                                    </p:set>
                                    <p:anim calcmode="lin" valueType="num">
                                      <p:cBhvr>
                                        <p:cTn id="25" dur="500" fill="hold"/>
                                        <p:tgtEl>
                                          <p:spTgt spid="6147">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614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6147">
                                            <p:txEl>
                                              <p:pRg st="3" end="3"/>
                                            </p:txEl>
                                          </p:spTgt>
                                        </p:tgtEl>
                                        <p:attrNameLst>
                                          <p:attrName>style.visibility</p:attrName>
                                        </p:attrNameLst>
                                      </p:cBhvr>
                                      <p:to>
                                        <p:strVal val="visible"/>
                                      </p:to>
                                    </p:set>
                                    <p:anim calcmode="lin" valueType="num">
                                      <p:cBhvr>
                                        <p:cTn id="31" dur="500" fill="hold"/>
                                        <p:tgtEl>
                                          <p:spTgt spid="6147">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6147">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617</Words>
  <Application>Microsoft Office PowerPoint</Application>
  <PresentationFormat>Widescreen</PresentationFormat>
  <Paragraphs>20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Directions</vt:lpstr>
      <vt:lpstr>1</vt:lpstr>
      <vt:lpstr>2</vt:lpstr>
      <vt:lpstr>3</vt:lpstr>
      <vt:lpstr>4</vt:lpstr>
      <vt:lpstr>Example Answers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kathlyn McConnell</dc:creator>
  <cp:lastModifiedBy>JANE SHEE</cp:lastModifiedBy>
  <cp:revision>4</cp:revision>
  <dcterms:created xsi:type="dcterms:W3CDTF">2020-04-16T16:18:21Z</dcterms:created>
  <dcterms:modified xsi:type="dcterms:W3CDTF">2020-04-22T12:54:33Z</dcterms:modified>
</cp:coreProperties>
</file>