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9" r:id="rId4"/>
    <p:sldId id="260" r:id="rId5"/>
    <p:sldId id="262" r:id="rId6"/>
    <p:sldId id="261" r:id="rId7"/>
    <p:sldId id="263" r:id="rId8"/>
    <p:sldId id="268" r:id="rId9"/>
    <p:sldId id="26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374E1-3482-4795-813D-4E8AD0927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19009-53A5-4981-B652-0FCBFBC94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52782-FFB2-41E1-BF73-10F2E727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2596A-979B-4629-BA83-64CC7921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CBC57-508A-48EB-8228-C3B2051B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0542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E6C20-45DC-4D5E-8640-2BA56B6C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5DD04E-B2A5-4A88-BD28-6FBB97EE3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2A47D-A8EC-4664-A3A2-198C51C2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BDA4F-E5EE-41AA-A4A0-5337A54E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93F5C-23EF-4271-8D7C-6CF72C2C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782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93429-E1A2-4162-BF62-DA507E70DD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57FC1-13BE-4C72-B468-84BCEF829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05B11-74E2-4B0B-9FDD-C382F574C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D5F9E-2FA9-4C66-8E3C-30B0AAC3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7116C-5C50-46D8-B239-720D69C64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258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91266-4BF8-4284-B460-C17B6528A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06B0D-74EC-4FC9-AA4F-5CC97FA71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F64BA-F379-4364-9441-7DFB12A1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7C9C9-7685-4BD8-ACD6-131F5C3C7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FCAC-35FF-4251-8FD7-EC1FB0DF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2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30A6A-CFCD-4A1E-8D7E-6AB0ACE23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62364-5121-4787-9014-36173CAD4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23935-4DA6-433F-AF37-6229F155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534CD-7C1F-4B45-B8CB-EEA9CA56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1301-9ADD-4D38-B4B7-3EABE868A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361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609B-3BA2-465A-AEF9-416D0D570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09CDA-DECA-4DBF-ACFC-64A357A23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D68A4-D983-44BD-802F-0ED1FEC9F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F3E83-E83A-44E8-AD2D-A443CFA56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45266-8B23-4B22-9201-965C19B4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55C58-11F7-4DDB-81E7-80C286EE6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282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8686B-C42B-4BF0-B950-AA77AF81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E48AB-4FAA-4598-A38B-586782343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C43A5-995C-4633-9A8A-9E9E74EA4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4694B9-0D84-4E72-8C48-935E3B575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D04FB8-A3F3-4D1E-9930-F7FFDD63E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41B8B5-25BA-49BC-96D3-87EFC676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443E14-9333-4BA0-A753-EDA2F3020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12A698-72FE-4CE7-BFE1-A67DE8BF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740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3C0FA-34B2-4C36-A0B5-56CD7168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74DF9-4FFF-4454-BAAC-923ECAF2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F1470-61BD-4DBE-9186-1DFFC95A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88839A-865C-409C-A466-48AAF3EB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384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0D2387-E5A7-4C96-82C1-7C559251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0B63CD-34FC-4E83-B1DB-C200F122E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CB929-4F16-4E55-B2FD-F20517D5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832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EFC3-356F-4CE4-8991-0A94D9A44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249B0-88FB-49F7-926C-5AEF10E6B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68E62-8688-4DC1-90A8-2934444C2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7D828-F50B-4C0C-B97C-88B447FEF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C7FCD-5E06-4567-9CCC-58FED2EE5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7B8B-7BFF-47A0-AC95-41D3F44A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141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394C1-94EF-4310-9DA2-4D0D20B02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6AFF29-B1AB-4080-AC3E-1CD92E1C67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F4DF8-F24F-4DB5-9057-FA783B7B4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F475E-151F-460C-9CC4-BEDE3940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460D58-1854-418F-B9B3-777999162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FBC7B-8A2B-4057-8D32-45479BA06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275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F04125-DAFE-4BC2-BC80-26152E13A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E2183-AFB7-4E93-8666-08712E564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B2894-9A23-4B21-8763-21FF0B4B5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50B6F-6D15-442A-AEFB-17DCF1666C51}" type="datetimeFigureOut">
              <a:rPr lang="en-ZA" smtClean="0"/>
              <a:t>2020/04/22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27493-9B04-4AED-BAAE-134475A0C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7B7B9-3F06-4F73-B732-C304CEE64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17C23-5355-4558-A245-E9B1074DD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136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72">
            <a:extLst>
              <a:ext uri="{FF2B5EF4-FFF2-40B4-BE49-F238E27FC236}">
                <a16:creationId xmlns:a16="http://schemas.microsoft.com/office/drawing/2014/main" id="{2CCAFB3E-E6E2-4587-A5FC-061F9AED9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9126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5" name="Picture 74">
            <a:extLst>
              <a:ext uri="{FF2B5EF4-FFF2-40B4-BE49-F238E27FC236}">
                <a16:creationId xmlns:a16="http://schemas.microsoft.com/office/drawing/2014/main" id="{5975841F-9161-4650-BCE5-20FFE7E29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>
            <a:off x="575867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832C78DA-0C13-402C-B8DA-133D66E8A7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6057" y="3121701"/>
            <a:ext cx="3658053" cy="1786515"/>
          </a:xfrm>
        </p:spPr>
        <p:txBody>
          <a:bodyPr anchor="t">
            <a:normAutofit/>
          </a:bodyPr>
          <a:lstStyle/>
          <a:p>
            <a:pPr algn="l"/>
            <a:r>
              <a:rPr lang="en-US" altLang="en-US" sz="4400" b="1" dirty="0" err="1">
                <a:solidFill>
                  <a:srgbClr val="FFFFFF"/>
                </a:solidFill>
              </a:rPr>
              <a:t>Summarising</a:t>
            </a:r>
            <a:endParaRPr lang="en-US" altLang="en-US" sz="4400" b="1" dirty="0">
              <a:solidFill>
                <a:srgbClr val="FFFFFF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BA59C90-18F4-45B4-9F9A-54B9376F06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26057" y="2032347"/>
            <a:ext cx="3658053" cy="955111"/>
          </a:xfrm>
        </p:spPr>
        <p:txBody>
          <a:bodyPr anchor="b">
            <a:normAutofit/>
          </a:bodyPr>
          <a:lstStyle/>
          <a:p>
            <a:pPr algn="l"/>
            <a:r>
              <a:rPr lang="en-US" altLang="en-US" sz="1800" b="1">
                <a:solidFill>
                  <a:srgbClr val="FFFFFF"/>
                </a:solidFill>
              </a:rPr>
              <a:t>Getting to the Point</a:t>
            </a:r>
          </a:p>
        </p:txBody>
      </p:sp>
      <p:sp>
        <p:nvSpPr>
          <p:cNvPr id="2056" name="Rectangle 76">
            <a:extLst>
              <a:ext uri="{FF2B5EF4-FFF2-40B4-BE49-F238E27FC236}">
                <a16:creationId xmlns:a16="http://schemas.microsoft.com/office/drawing/2014/main" id="{640086A0-762B-44EE-AA70-A7268A72A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1262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B3A2C68D-E937-40AA-A60C-E5706DA8E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00739" y="1069836"/>
            <a:ext cx="5507803" cy="4715451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07FE436-57E3-4A65-AA1C-DE5949496D61}"/>
              </a:ext>
            </a:extLst>
          </p:cNvPr>
          <p:cNvSpPr/>
          <p:nvPr/>
        </p:nvSpPr>
        <p:spPr>
          <a:xfrm>
            <a:off x="640079" y="2053641"/>
            <a:ext cx="3669161" cy="2760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  Steps to Writing a Summary</a:t>
            </a:r>
            <a:endParaRPr lang="en-US" sz="4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0F58A0-A1B6-479F-909C-27E4C1B4BDFD}"/>
              </a:ext>
            </a:extLst>
          </p:cNvPr>
          <p:cNvSpPr/>
          <p:nvPr/>
        </p:nvSpPr>
        <p:spPr>
          <a:xfrm>
            <a:off x="6090574" y="801866"/>
            <a:ext cx="5306084" cy="523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609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Read the text until you understand it. </a:t>
            </a:r>
          </a:p>
          <a:p>
            <a:pPr marL="609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Identify the most important points.</a:t>
            </a:r>
          </a:p>
          <a:p>
            <a:pPr marL="609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>
                <a:solidFill>
                  <a:srgbClr val="000000"/>
                </a:solidFill>
              </a:rPr>
              <a:t>Take notes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  <a:p>
            <a:pPr marL="609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Write your summary from your notes.</a:t>
            </a:r>
          </a:p>
          <a:p>
            <a:pPr marL="609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Check your summary against the original.</a:t>
            </a:r>
          </a:p>
          <a:p>
            <a:pPr marL="609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Revise and edit your summary for errors.</a:t>
            </a:r>
          </a:p>
        </p:txBody>
      </p:sp>
    </p:spTree>
    <p:extLst>
      <p:ext uri="{BB962C8B-B14F-4D97-AF65-F5344CB8AC3E}">
        <p14:creationId xmlns:p14="http://schemas.microsoft.com/office/powerpoint/2010/main" val="200923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A0CD764-2D06-4C17-B2DF-5A78395D1711}"/>
              </a:ext>
            </a:extLst>
          </p:cNvPr>
          <p:cNvSpPr/>
          <p:nvPr/>
        </p:nvSpPr>
        <p:spPr>
          <a:xfrm>
            <a:off x="1179226" y="448056"/>
            <a:ext cx="9833548" cy="1066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4000" b="1" kern="1200" dirty="0" err="1">
                <a:solidFill>
                  <a:srgbClr val="3F3F3F"/>
                </a:solidFill>
                <a:latin typeface="+mj-lt"/>
                <a:ea typeface="+mj-ea"/>
                <a:cs typeface="+mj-cs"/>
              </a:rPr>
              <a:t>Summarising</a:t>
            </a:r>
            <a:endParaRPr lang="en-US" sz="4000" kern="1200" dirty="0">
              <a:solidFill>
                <a:srgbClr val="3F3F3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16B63F-CF09-427E-923E-8D655E59FCFA}"/>
              </a:ext>
            </a:extLst>
          </p:cNvPr>
          <p:cNvSpPr/>
          <p:nvPr/>
        </p:nvSpPr>
        <p:spPr>
          <a:xfrm>
            <a:off x="1179226" y="3049325"/>
            <a:ext cx="9833548" cy="2945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FFFFFF"/>
                </a:solidFill>
              </a:rPr>
              <a:t>Retell a story in your own words.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FFFFFF"/>
                </a:solidFill>
              </a:rPr>
              <a:t>Use a few words to tell the most important parts of the story.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FFFFFF"/>
                </a:solidFill>
              </a:rPr>
              <a:t>Keep it short.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FFFFFF"/>
                </a:solidFill>
              </a:rPr>
              <a:t>Don’t forget who, what, when, where, why and how.</a:t>
            </a:r>
            <a:endParaRPr lang="en-US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844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777490" y="2"/>
            <a:ext cx="6185757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2489B50C-B698-4C0C-B217-82A9B72AB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rgbClr val="3F3F3F"/>
                </a:solidFill>
              </a:rPr>
              <a:t>Practice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E278063-265B-4850-8EAE-753B434F4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05550" y="1032987"/>
            <a:ext cx="5246370" cy="4792027"/>
          </a:xfrm>
        </p:spPr>
        <p:txBody>
          <a:bodyPr anchor="ctr">
            <a:normAutofit/>
          </a:bodyPr>
          <a:lstStyle/>
          <a:p>
            <a:pPr marL="609600" indent="-609600">
              <a:buNone/>
            </a:pPr>
            <a:r>
              <a:rPr lang="en-US" altLang="en-US" sz="2400" b="1" dirty="0" err="1">
                <a:solidFill>
                  <a:srgbClr val="FFFFFF"/>
                </a:solidFill>
              </a:rPr>
              <a:t>Summarising</a:t>
            </a:r>
            <a:r>
              <a:rPr lang="en-US" altLang="en-US" sz="2400" b="1" dirty="0">
                <a:solidFill>
                  <a:srgbClr val="FFFFFF"/>
                </a:solidFill>
              </a:rPr>
              <a:t> nursery rhymes.</a:t>
            </a:r>
          </a:p>
          <a:p>
            <a:pPr marL="609600" indent="-609600">
              <a:buNone/>
            </a:pPr>
            <a:endParaRPr lang="en-US" altLang="en-US" sz="2400" b="1" dirty="0">
              <a:solidFill>
                <a:srgbClr val="FFFFFF"/>
              </a:solidFill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Directions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>
                <a:solidFill>
                  <a:srgbClr val="FFFFFF"/>
                </a:solidFill>
              </a:rPr>
              <a:t>Read each nursery rhyme.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solidFill>
                  <a:srgbClr val="FFFFFF"/>
                </a:solidFill>
              </a:rPr>
              <a:t>Summarise</a:t>
            </a:r>
            <a:r>
              <a:rPr lang="en-US" altLang="en-US" sz="2400" dirty="0">
                <a:solidFill>
                  <a:srgbClr val="FFFFFF"/>
                </a:solidFill>
              </a:rPr>
              <a:t> the nursery rhyme in </a:t>
            </a:r>
            <a:r>
              <a:rPr lang="en-US" altLang="en-US" sz="2400" b="1" dirty="0">
                <a:solidFill>
                  <a:srgbClr val="FFFFFF"/>
                </a:solidFill>
              </a:rPr>
              <a:t>as few words as possible.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400" dirty="0">
                <a:solidFill>
                  <a:srgbClr val="FFFFFF"/>
                </a:solidFill>
              </a:rPr>
              <a:t>Include key information.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>
                <a:solidFill>
                  <a:srgbClr val="FFFFFF"/>
                </a:solidFill>
              </a:rPr>
              <a:t> Check your answers.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6146" name="Rectangle 2">
            <a:extLst>
              <a:ext uri="{FF2B5EF4-FFF2-40B4-BE49-F238E27FC236}">
                <a16:creationId xmlns:a16="http://schemas.microsoft.com/office/drawing/2014/main" id="{0CAFE047-C67B-452F-9561-6F7C95A78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1340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altLang="en-US" sz="36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E17C92A-9C76-4F97-B5DF-83E1DB203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The itsy bitsy spider 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Climbed up the water spout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Down came the rain and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Washed the spider out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Up came the sun and 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Dried up all the rain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And the itsy bitsy spider 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Climbed up the spout again.</a:t>
            </a:r>
          </a:p>
        </p:txBody>
      </p:sp>
      <p:sp>
        <p:nvSpPr>
          <p:cNvPr id="76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C7C975A-5E83-4675-B4B4-EEF52E27F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2424495"/>
            <a:ext cx="4142232" cy="29325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94" name="Rectangle 2">
            <a:extLst>
              <a:ext uri="{FF2B5EF4-FFF2-40B4-BE49-F238E27FC236}">
                <a16:creationId xmlns:a16="http://schemas.microsoft.com/office/drawing/2014/main" id="{36A01DDF-267A-46F7-A73B-EF45B82140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6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024B0FC9-13FA-47A4-A086-8BCC06B041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41" y="1629089"/>
            <a:ext cx="3105247" cy="3620021"/>
          </a:xfrm>
          <a:prstGeom prst="rect">
            <a:avLst/>
          </a:prstGeom>
        </p:spPr>
      </p:pic>
      <p:sp>
        <p:nvSpPr>
          <p:cNvPr id="8195" name="Rectangle 3">
            <a:extLst>
              <a:ext uri="{FF2B5EF4-FFF2-40B4-BE49-F238E27FC236}">
                <a16:creationId xmlns:a16="http://schemas.microsoft.com/office/drawing/2014/main" id="{83516FE7-5228-40B7-AD3C-A58C76F31E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	Humpty Dumpty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Sat on a wall.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Humpty Dumpty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Had a great fall.</a:t>
            </a:r>
            <a:br>
              <a:rPr lang="en-US" altLang="en-US" sz="2000" b="1">
                <a:solidFill>
                  <a:srgbClr val="000000"/>
                </a:solidFill>
              </a:rPr>
            </a:b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All the King's horses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And all the King's men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Couldn't put Humpty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Together again.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125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5E076DAB-4C18-429D-9479-8F9C0FB1D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1340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930E82E-2977-47FF-98DA-0C617916A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7809" y="2421682"/>
            <a:ext cx="4977578" cy="3639289"/>
          </a:xfrm>
        </p:spPr>
        <p:txBody>
          <a:bodyPr anchor="ctr">
            <a:normAutofit/>
          </a:bodyPr>
          <a:lstStyle/>
          <a:p>
            <a:pPr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	Old Mother Hubbard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Went to the cupboard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To give her poor dog a bone.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But when she got there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The cupboard was bare,</a:t>
            </a:r>
            <a:br>
              <a:rPr lang="en-US" altLang="en-US" sz="2000" b="1">
                <a:solidFill>
                  <a:srgbClr val="000000"/>
                </a:solidFill>
              </a:rPr>
            </a:br>
            <a:r>
              <a:rPr lang="en-US" altLang="en-US" sz="2000" b="1">
                <a:solidFill>
                  <a:srgbClr val="000000"/>
                </a:solidFill>
              </a:rPr>
              <a:t>And so the poor dog had none. </a:t>
            </a:r>
          </a:p>
        </p:txBody>
      </p:sp>
      <p:sp>
        <p:nvSpPr>
          <p:cNvPr id="76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91562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dress, shirt&#10;&#10;Description automatically generated">
            <a:extLst>
              <a:ext uri="{FF2B5EF4-FFF2-40B4-BE49-F238E27FC236}">
                <a16:creationId xmlns:a16="http://schemas.microsoft.com/office/drawing/2014/main" id="{7CE19F6C-9BFF-4ACB-A801-D7E81BDB5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21" y="1662568"/>
            <a:ext cx="3661831" cy="3553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164D2956-7876-4D74-9473-D869A16C8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7740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altLang="en-US" sz="36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76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:a16="http://schemas.microsoft.com/office/drawing/2014/main" id="{E2F21B26-04B2-40BC-AE6A-D2FAD52DB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8" y="2276004"/>
            <a:ext cx="4142232" cy="3229536"/>
          </a:xfrm>
          <a:prstGeom prst="rect">
            <a:avLst/>
          </a:prstGeom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B6EF3A25-1B65-44AD-AF86-CFE194251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21072" y="2421683"/>
            <a:ext cx="4765949" cy="3353476"/>
          </a:xfrm>
        </p:spPr>
        <p:txBody>
          <a:bodyPr anchor="t">
            <a:normAutofit/>
          </a:bodyPr>
          <a:lstStyle/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	Jack and Jill went up the hill,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To fetch a pail of water.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Jack fell down and broke his crown,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And Jill came tumbling after.</a:t>
            </a:r>
            <a:br>
              <a:rPr lang="en-US" altLang="en-US" sz="1800" b="1">
                <a:solidFill>
                  <a:srgbClr val="000000"/>
                </a:solidFill>
              </a:rPr>
            </a:b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Up Jack got and home did trot,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As fast as he could caper,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And went to bed to mend his head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With vinegar and brown paper.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5362" name="Rectangle 2">
            <a:extLst>
              <a:ext uri="{FF2B5EF4-FFF2-40B4-BE49-F238E27FC236}">
                <a16:creationId xmlns:a16="http://schemas.microsoft.com/office/drawing/2014/main" id="{FF399856-8414-4159-A7D2-5EC300708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1340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altLang="en-US" sz="36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FCBB737-4B57-410A-9DDF-456173875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pPr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	Little Miss Muffet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Sat on a tuffet,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Eating some curds and whey.</a:t>
            </a:r>
            <a:br>
              <a:rPr lang="en-US" altLang="en-US" sz="1800" b="1">
                <a:solidFill>
                  <a:srgbClr val="000000"/>
                </a:solidFill>
              </a:rPr>
            </a:b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Along came a spider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Who sat down beside her</a:t>
            </a:r>
            <a:br>
              <a:rPr lang="en-US" altLang="en-US" sz="1800" b="1">
                <a:solidFill>
                  <a:srgbClr val="000000"/>
                </a:solidFill>
              </a:rPr>
            </a:br>
            <a:r>
              <a:rPr lang="en-US" altLang="en-US" sz="1800" b="1">
                <a:solidFill>
                  <a:srgbClr val="000000"/>
                </a:solidFill>
              </a:rPr>
              <a:t>And frightened Miss Muffet away. </a:t>
            </a:r>
          </a:p>
        </p:txBody>
      </p:sp>
      <p:sp>
        <p:nvSpPr>
          <p:cNvPr id="76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4E030A17-D49B-4A31-AE46-7BCD8C0E17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546" y="1700784"/>
            <a:ext cx="3401923" cy="4379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8" name="Picture 137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386" name="Rectangle 2">
            <a:extLst>
              <a:ext uri="{FF2B5EF4-FFF2-40B4-BE49-F238E27FC236}">
                <a16:creationId xmlns:a16="http://schemas.microsoft.com/office/drawing/2014/main" id="{358FD91E-F6FF-4603-9CC5-AC1EC390C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>
                <a:solidFill>
                  <a:srgbClr val="FFFFFF"/>
                </a:solidFill>
              </a:rPr>
              <a:t>Example Answers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ACD31B8-DDE5-4E46-B896-FE627941C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A spider fell but got up again.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An egg fell and was irreparably broken.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A woman had no food to feed her dog.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A boy fell, hurt his head, and bandaged it.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A spider scared a girl away.</a:t>
            </a:r>
          </a:p>
          <a:p>
            <a:pPr marL="609600" indent="-609600">
              <a:buFontTx/>
              <a:buAutoNum type="arabicPeriod"/>
            </a:pPr>
            <a:endParaRPr lang="en-US" altLang="en-US" sz="2000" dirty="0">
              <a:solidFill>
                <a:srgbClr val="000000"/>
              </a:solidFill>
            </a:endParaRPr>
          </a:p>
          <a:p>
            <a:pPr marL="609600" indent="-609600">
              <a:buFontTx/>
              <a:buAutoNum type="arabicPeriod"/>
            </a:pPr>
            <a:endParaRPr lang="en-US" altLang="en-US" sz="2000" dirty="0">
              <a:solidFill>
                <a:srgbClr val="000000"/>
              </a:solidFill>
            </a:endParaRPr>
          </a:p>
          <a:p>
            <a:pPr marL="609600" indent="-609600">
              <a:buFontTx/>
              <a:buAutoNum type="arabicPeriod"/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Summarising</vt:lpstr>
      <vt:lpstr>PowerPoint Presentation</vt:lpstr>
      <vt:lpstr>Practice</vt:lpstr>
      <vt:lpstr>1</vt:lpstr>
      <vt:lpstr>2</vt:lpstr>
      <vt:lpstr>3</vt:lpstr>
      <vt:lpstr>4</vt:lpstr>
      <vt:lpstr>5</vt:lpstr>
      <vt:lpstr>Example Answers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Summarizing</dc:title>
  <dc:creator>kathlyn McConnell</dc:creator>
  <cp:lastModifiedBy>JANE SHEE</cp:lastModifiedBy>
  <cp:revision>3</cp:revision>
  <dcterms:created xsi:type="dcterms:W3CDTF">2020-04-16T13:33:24Z</dcterms:created>
  <dcterms:modified xsi:type="dcterms:W3CDTF">2020-04-22T12:58:23Z</dcterms:modified>
</cp:coreProperties>
</file>