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7" r:id="rId2"/>
    <p:sldId id="278" r:id="rId3"/>
    <p:sldId id="279" r:id="rId4"/>
    <p:sldId id="280" r:id="rId5"/>
    <p:sldId id="284" r:id="rId6"/>
    <p:sldId id="285" r:id="rId7"/>
    <p:sldId id="286" r:id="rId8"/>
    <p:sldId id="27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E90D"/>
    <a:srgbClr val="5721DF"/>
    <a:srgbClr val="FFC30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236"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A05C2E-7661-482C-BF15-1F7366BA68FB}" type="datetimeFigureOut">
              <a:rPr lang="en-US" smtClean="0"/>
              <a:pPr/>
              <a:t>5/8/2020</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1B5DE2-8762-4FFA-AC6A-9C5258B8CCF6}" type="slidenum">
              <a:rPr lang="en-ZA" smtClean="0"/>
              <a:pPr/>
              <a:t>‹#›</a:t>
            </a:fld>
            <a:endParaRPr lang="en-Z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81976792-DFB4-4964-844F-CB16DEF189FF}" type="datetimeFigureOut">
              <a:rPr lang="en-US" smtClean="0"/>
              <a:pPr/>
              <a:t>5/8/2020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81976792-DFB4-4964-844F-CB16DEF189FF}" type="datetimeFigureOut">
              <a:rPr lang="en-US" smtClean="0"/>
              <a:pPr/>
              <a:t>5/8/2020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81976792-DFB4-4964-844F-CB16DEF189FF}" type="datetimeFigureOut">
              <a:rPr lang="en-US" smtClean="0"/>
              <a:pPr/>
              <a:t>5/8/2020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81976792-DFB4-4964-844F-CB16DEF189FF}" type="datetimeFigureOut">
              <a:rPr lang="en-US" smtClean="0"/>
              <a:pPr/>
              <a:t>5/8/2020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976792-DFB4-4964-844F-CB16DEF189FF}" type="datetimeFigureOut">
              <a:rPr lang="en-US" smtClean="0"/>
              <a:pPr/>
              <a:t>5/8/2020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81976792-DFB4-4964-844F-CB16DEF189FF}" type="datetimeFigureOut">
              <a:rPr lang="en-US" smtClean="0"/>
              <a:pPr/>
              <a:t>5/8/2020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81976792-DFB4-4964-844F-CB16DEF189FF}" type="datetimeFigureOut">
              <a:rPr lang="en-US" smtClean="0"/>
              <a:pPr/>
              <a:t>5/8/2020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81976792-DFB4-4964-844F-CB16DEF189FF}" type="datetimeFigureOut">
              <a:rPr lang="en-US" smtClean="0"/>
              <a:pPr/>
              <a:t>5/8/2020</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76792-DFB4-4964-844F-CB16DEF189FF}" type="datetimeFigureOut">
              <a:rPr lang="en-US" smtClean="0"/>
              <a:pPr/>
              <a:t>5/8/2020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976792-DFB4-4964-844F-CB16DEF189FF}" type="datetimeFigureOut">
              <a:rPr lang="en-US" smtClean="0"/>
              <a:pPr/>
              <a:t>5/8/2020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976792-DFB4-4964-844F-CB16DEF189FF}" type="datetimeFigureOut">
              <a:rPr lang="en-US" smtClean="0"/>
              <a:pPr/>
              <a:t>5/8/2020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76792-DFB4-4964-844F-CB16DEF189FF}" type="datetimeFigureOut">
              <a:rPr lang="en-US" smtClean="0"/>
              <a:pPr/>
              <a:t>5/8/2020</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76A655-7AA4-40BE-B206-0A57CBFBE5C0}"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ownload (6).jpg"/>
          <p:cNvPicPr>
            <a:picLocks noChangeAspect="1"/>
          </p:cNvPicPr>
          <p:nvPr/>
        </p:nvPicPr>
        <p:blipFill>
          <a:blip r:embed="rId2" cstate="print"/>
          <a:stretch>
            <a:fillRect/>
          </a:stretch>
        </p:blipFill>
        <p:spPr>
          <a:xfrm>
            <a:off x="0" y="0"/>
            <a:ext cx="9144000" cy="6858000"/>
          </a:xfrm>
          <a:prstGeom prst="rect">
            <a:avLst/>
          </a:prstGeom>
        </p:spPr>
      </p:pic>
      <p:pic>
        <p:nvPicPr>
          <p:cNvPr id="4" name="Picture 3" descr="images (1).jpg"/>
          <p:cNvPicPr>
            <a:picLocks noChangeAspect="1"/>
          </p:cNvPicPr>
          <p:nvPr/>
        </p:nvPicPr>
        <p:blipFill>
          <a:blip r:embed="rId3" cstate="print">
            <a:duotone>
              <a:schemeClr val="bg2">
                <a:shade val="45000"/>
                <a:satMod val="135000"/>
              </a:schemeClr>
              <a:prstClr val="white"/>
            </a:duotone>
          </a:blip>
          <a:stretch>
            <a:fillRect/>
          </a:stretch>
        </p:blipFill>
        <p:spPr>
          <a:xfrm>
            <a:off x="214282" y="1357298"/>
            <a:ext cx="8643998" cy="5312014"/>
          </a:xfrm>
          <a:prstGeom prst="rect">
            <a:avLst/>
          </a:prstGeom>
          <a:solidFill>
            <a:schemeClr val="tx1"/>
          </a:solidFill>
          <a:ln>
            <a:noFill/>
          </a:ln>
        </p:spPr>
      </p:pic>
      <p:sp>
        <p:nvSpPr>
          <p:cNvPr id="2" name="Title 1"/>
          <p:cNvSpPr>
            <a:spLocks noGrp="1"/>
          </p:cNvSpPr>
          <p:nvPr>
            <p:ph type="ctrTitle"/>
          </p:nvPr>
        </p:nvSpPr>
        <p:spPr>
          <a:xfrm>
            <a:off x="357158" y="857232"/>
            <a:ext cx="8572560" cy="4929222"/>
          </a:xfrm>
        </p:spPr>
        <p:txBody>
          <a:bodyPr>
            <a:noAutofit/>
          </a:bodyPr>
          <a:lstStyle/>
          <a:p>
            <a:r>
              <a:rPr lang="en-ZA" sz="6000" b="1" dirty="0" smtClean="0">
                <a:ln>
                  <a:solidFill>
                    <a:srgbClr val="FF0000"/>
                  </a:solidFill>
                </a:ln>
                <a:effectLst>
                  <a:outerShdw blurRad="38100" dist="38100" dir="2700000" algn="tl">
                    <a:srgbClr val="000000">
                      <a:alpha val="43137"/>
                    </a:srgbClr>
                  </a:outerShdw>
                </a:effectLst>
              </a:rPr>
              <a:t/>
            </a:r>
            <a:br>
              <a:rPr lang="en-ZA" sz="6000" b="1" dirty="0" smtClean="0">
                <a:ln>
                  <a:solidFill>
                    <a:srgbClr val="FF0000"/>
                  </a:solidFill>
                </a:ln>
                <a:effectLst>
                  <a:outerShdw blurRad="38100" dist="38100" dir="2700000" algn="tl">
                    <a:srgbClr val="000000">
                      <a:alpha val="43137"/>
                    </a:srgbClr>
                  </a:outerShdw>
                </a:effectLst>
              </a:rPr>
            </a:br>
            <a:r>
              <a:rPr lang="en-ZA" sz="6000" b="1" dirty="0" smtClean="0">
                <a:ln w="31550" cmpd="sng">
                  <a:solidFill>
                    <a:srgbClr val="FF0000"/>
                  </a:solidFill>
                  <a:prstDash val="solid"/>
                </a:ln>
                <a:effectLst>
                  <a:outerShdw blurRad="50800" dist="40000" dir="5400000" algn="tl" rotWithShape="0">
                    <a:srgbClr val="000000">
                      <a:shade val="5000"/>
                      <a:satMod val="120000"/>
                      <a:alpha val="33000"/>
                    </a:srgbClr>
                  </a:outerShdw>
                </a:effectLst>
              </a:rPr>
              <a:t>GRAAD </a:t>
            </a:r>
            <a:r>
              <a:rPr lang="en-ZA" sz="6000" b="1" dirty="0" smtClean="0">
                <a:ln w="31550" cmpd="sng">
                  <a:solidFill>
                    <a:srgbClr val="FF0000"/>
                  </a:solidFill>
                  <a:prstDash val="solid"/>
                </a:ln>
                <a:effectLst>
                  <a:outerShdw blurRad="50800" dist="40000" dir="5400000" algn="tl" rotWithShape="0">
                    <a:srgbClr val="000000">
                      <a:shade val="5000"/>
                      <a:satMod val="120000"/>
                      <a:alpha val="33000"/>
                    </a:srgbClr>
                  </a:outerShdw>
                </a:effectLst>
              </a:rPr>
              <a:t>5</a:t>
            </a:r>
            <a:r>
              <a:rPr lang="en-ZA" sz="6000" b="1" dirty="0" smtClean="0">
                <a:ln>
                  <a:solidFill>
                    <a:srgbClr val="FF0000"/>
                  </a:solidFill>
                </a:ln>
                <a:effectLst>
                  <a:outerShdw blurRad="38100" dist="38100" dir="2700000" algn="tl">
                    <a:srgbClr val="000000">
                      <a:alpha val="43137"/>
                    </a:srgbClr>
                  </a:outerShdw>
                </a:effectLst>
              </a:rPr>
              <a:t/>
            </a:r>
            <a:br>
              <a:rPr lang="en-ZA" sz="6000" b="1" dirty="0" smtClean="0">
                <a:ln>
                  <a:solidFill>
                    <a:srgbClr val="FF0000"/>
                  </a:solidFill>
                </a:ln>
                <a:effectLst>
                  <a:outerShdw blurRad="38100" dist="38100" dir="2700000" algn="tl">
                    <a:srgbClr val="000000">
                      <a:alpha val="43137"/>
                    </a:srgbClr>
                  </a:outerShdw>
                </a:effectLst>
              </a:rPr>
            </a:br>
            <a:r>
              <a:rPr lang="en-ZA" sz="6000" b="1" dirty="0" smtClean="0">
                <a:ln w="31550" cmpd="sng">
                  <a:solidFill>
                    <a:srgbClr val="FF0000"/>
                  </a:solidFill>
                  <a:prstDash val="solid"/>
                </a:ln>
                <a:effectLst>
                  <a:outerShdw blurRad="50800" dist="40000" dir="5400000" algn="tl" rotWithShape="0">
                    <a:srgbClr val="000000">
                      <a:shade val="5000"/>
                      <a:satMod val="120000"/>
                      <a:alpha val="33000"/>
                    </a:srgbClr>
                  </a:outerShdw>
                </a:effectLst>
              </a:rPr>
              <a:t>THE MUSIC </a:t>
            </a:r>
            <a:r>
              <a:rPr lang="en-ZA" sz="6000" b="1" dirty="0" smtClean="0">
                <a:ln w="31550" cmpd="sng">
                  <a:solidFill>
                    <a:srgbClr val="FF0000"/>
                  </a:solidFill>
                  <a:prstDash val="solid"/>
                </a:ln>
                <a:effectLst>
                  <a:outerShdw blurRad="50800" dist="40000" dir="5400000" algn="tl" rotWithShape="0">
                    <a:srgbClr val="000000">
                      <a:shade val="5000"/>
                      <a:satMod val="120000"/>
                      <a:alpha val="33000"/>
                    </a:srgbClr>
                  </a:outerShdw>
                </a:effectLst>
              </a:rPr>
              <a:t>STEMS, CLEFS AND MIDDLE C</a:t>
            </a:r>
            <a:endParaRPr lang="en-ZA" sz="6000" b="1" dirty="0">
              <a:ln w="31550" cmpd="sng">
                <a:solidFill>
                  <a:srgbClr val="FF0000"/>
                </a:solidFill>
                <a:prstDash val="solid"/>
              </a:ln>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28728" y="5786454"/>
            <a:ext cx="6400800" cy="1071546"/>
          </a:xfrm>
        </p:spPr>
        <p:txBody>
          <a:bodyPr>
            <a:normAutofit/>
          </a:bodyPr>
          <a:lstStyle/>
          <a:p>
            <a:r>
              <a:rPr lang="en-ZA" sz="4400" b="1" dirty="0" smtClean="0">
                <a:ln w="31550" cmpd="sng">
                  <a:solidFill>
                    <a:srgbClr val="FF0000"/>
                  </a:solidFill>
                  <a:prstDash val="solid"/>
                </a:ln>
                <a:solidFill>
                  <a:schemeClr val="tx1"/>
                </a:solidFill>
                <a:effectLst>
                  <a:outerShdw blurRad="50800" dist="40000" dir="5400000" algn="tl" rotWithShape="0">
                    <a:srgbClr val="000000">
                      <a:shade val="5000"/>
                      <a:satMod val="120000"/>
                      <a:alpha val="33000"/>
                    </a:srgbClr>
                  </a:outerShdw>
                </a:effectLst>
              </a:rPr>
              <a:t>Monday </a:t>
            </a:r>
            <a:r>
              <a:rPr lang="en-ZA" sz="4400" b="1" dirty="0" smtClean="0">
                <a:ln w="31550" cmpd="sng">
                  <a:solidFill>
                    <a:srgbClr val="FF0000"/>
                  </a:solidFill>
                  <a:prstDash val="solid"/>
                </a:ln>
                <a:solidFill>
                  <a:schemeClr val="tx1"/>
                </a:solidFill>
                <a:effectLst>
                  <a:outerShdw blurRad="50800" dist="40000" dir="5400000" algn="tl" rotWithShape="0">
                    <a:srgbClr val="000000">
                      <a:shade val="5000"/>
                      <a:satMod val="120000"/>
                      <a:alpha val="33000"/>
                    </a:srgbClr>
                  </a:outerShdw>
                </a:effectLst>
              </a:rPr>
              <a:t>11 May 2020</a:t>
            </a:r>
            <a:endParaRPr lang="en-ZA" sz="4400" b="1" dirty="0">
              <a:ln w="31550" cmpd="sng">
                <a:solidFill>
                  <a:srgbClr val="FF0000"/>
                </a:solidFill>
                <a:prstDash val="solid"/>
              </a:ln>
              <a:solidFill>
                <a:schemeClr val="tx1"/>
              </a:solidFill>
              <a:effectLst>
                <a:outerShdw blurRad="50800" dist="40000" dir="5400000" algn="tl" rotWithShape="0">
                  <a:srgbClr val="000000">
                    <a:shade val="5000"/>
                    <a:satMod val="120000"/>
                    <a:alpha val="33000"/>
                  </a:srgbClr>
                </a:outerShdw>
              </a:effectLst>
            </a:endParaRPr>
          </a:p>
        </p:txBody>
      </p:sp>
      <p:sp>
        <p:nvSpPr>
          <p:cNvPr id="6" name="Rectangle 5"/>
          <p:cNvSpPr/>
          <p:nvPr/>
        </p:nvSpPr>
        <p:spPr>
          <a:xfrm>
            <a:off x="1357290" y="1357298"/>
            <a:ext cx="6429420" cy="923330"/>
          </a:xfrm>
          <a:prstGeom prst="rect">
            <a:avLst/>
          </a:prstGeom>
          <a:noFill/>
        </p:spPr>
        <p:txBody>
          <a:bodyPr wrap="square" lIns="91440" tIns="45720" rIns="91440" bIns="45720">
            <a:spAutoFit/>
          </a:bodyPr>
          <a:lstStyle/>
          <a:p>
            <a:pPr algn="ctr"/>
            <a:r>
              <a:rPr lang="en-ZA" sz="5400" b="1" cap="none" spc="0" dirty="0" smtClean="0">
                <a:ln w="31550" cmpd="sng">
                  <a:solidFill>
                    <a:srgbClr val="FF0000"/>
                  </a:solidFill>
                  <a:prstDash val="solid"/>
                </a:ln>
                <a:effectLst>
                  <a:outerShdw blurRad="50800" dist="40000" dir="5400000" algn="tl" rotWithShape="0">
                    <a:srgbClr val="000000">
                      <a:shade val="5000"/>
                      <a:satMod val="120000"/>
                      <a:alpha val="33000"/>
                    </a:srgbClr>
                  </a:outerShdw>
                </a:effectLst>
              </a:rPr>
              <a:t>PERFOMRING ARTS</a:t>
            </a:r>
            <a:endParaRPr lang="en-ZA" sz="5400" b="1" cap="none" spc="0" dirty="0">
              <a:ln w="31550" cmpd="sng">
                <a:solidFill>
                  <a:srgbClr val="FF0000"/>
                </a:solidFill>
                <a:prstDash val="solid"/>
              </a:ln>
              <a:effectLst>
                <a:outerShdw blurRad="50800" dist="40000" dir="5400000" algn="tl" rotWithShape="0">
                  <a:srgbClr val="000000">
                    <a:shade val="5000"/>
                    <a:satMod val="120000"/>
                    <a:alpha val="33000"/>
                  </a:srgbClr>
                </a:outerShdw>
              </a:effectLst>
            </a:endParaRPr>
          </a:p>
        </p:txBody>
      </p:sp>
      <p:pic>
        <p:nvPicPr>
          <p:cNvPr id="1026" name="Picture 2" descr="C:\Users\Ernaee\Pictures\WPS Logo.png"/>
          <p:cNvPicPr>
            <a:picLocks noChangeAspect="1" noChangeArrowheads="1"/>
          </p:cNvPicPr>
          <p:nvPr/>
        </p:nvPicPr>
        <p:blipFill>
          <a:blip r:embed="rId4"/>
          <a:srcRect/>
          <a:stretch>
            <a:fillRect/>
          </a:stretch>
        </p:blipFill>
        <p:spPr bwMode="auto">
          <a:xfrm>
            <a:off x="-1" y="0"/>
            <a:ext cx="4233913" cy="107154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6).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428596" y="357166"/>
            <a:ext cx="8229600" cy="5786478"/>
          </a:xfrm>
        </p:spPr>
        <p:txBody>
          <a:bodyPr>
            <a:normAutofit/>
          </a:bodyPr>
          <a:lstStyle/>
          <a:p>
            <a:r>
              <a:rPr lang="en-ZA" b="1" u="sng" dirty="0" smtClean="0">
                <a:solidFill>
                  <a:schemeClr val="bg1"/>
                </a:solidFill>
                <a:latin typeface="Forte" pitchFamily="66" charset="0"/>
              </a:rPr>
              <a:t>NOTE STEMS:</a:t>
            </a:r>
            <a:r>
              <a:rPr lang="en-ZA" b="1" u="sng" dirty="0" smtClean="0">
                <a:solidFill>
                  <a:schemeClr val="bg1"/>
                </a:solidFill>
              </a:rPr>
              <a:t/>
            </a:r>
            <a:br>
              <a:rPr lang="en-ZA" b="1" u="sng" dirty="0" smtClean="0">
                <a:solidFill>
                  <a:schemeClr val="bg1"/>
                </a:solidFill>
              </a:rPr>
            </a:br>
            <a:r>
              <a:rPr lang="en-ZA" b="1" u="sng" dirty="0" smtClean="0">
                <a:solidFill>
                  <a:schemeClr val="bg1"/>
                </a:solidFill>
              </a:rPr>
              <a:t/>
            </a:r>
            <a:br>
              <a:rPr lang="en-ZA" b="1" u="sng" dirty="0" smtClean="0">
                <a:solidFill>
                  <a:schemeClr val="bg1"/>
                </a:solidFill>
              </a:rPr>
            </a:br>
            <a:r>
              <a:rPr lang="en-ZA" b="1" dirty="0" smtClean="0">
                <a:solidFill>
                  <a:schemeClr val="bg1"/>
                </a:solidFill>
              </a:rPr>
              <a:t>*</a:t>
            </a:r>
            <a:r>
              <a:rPr lang="en-ZA" sz="3600" dirty="0" smtClean="0">
                <a:solidFill>
                  <a:schemeClr val="bg1"/>
                </a:solidFill>
                <a:latin typeface="Arial" pitchFamily="34" charset="0"/>
                <a:cs typeface="Arial" pitchFamily="34" charset="0"/>
              </a:rPr>
              <a:t>When the note is on the middle line, the stem can go up OR down.</a:t>
            </a:r>
            <a:r>
              <a:rPr lang="en-ZA" sz="3600" dirty="0" smtClean="0">
                <a:solidFill>
                  <a:schemeClr val="bg1"/>
                </a:solidFill>
                <a:latin typeface="Arial" pitchFamily="34" charset="0"/>
                <a:cs typeface="Arial" pitchFamily="34" charset="0"/>
              </a:rPr>
              <a:t/>
            </a:r>
            <a:br>
              <a:rPr lang="en-ZA" sz="3600" dirty="0" smtClean="0">
                <a:solidFill>
                  <a:schemeClr val="bg1"/>
                </a:solidFill>
                <a:latin typeface="Arial" pitchFamily="34" charset="0"/>
                <a:cs typeface="Arial" pitchFamily="34" charset="0"/>
              </a:rPr>
            </a:br>
            <a:r>
              <a:rPr lang="en-ZA" sz="3600" dirty="0" smtClean="0">
                <a:solidFill>
                  <a:schemeClr val="bg1"/>
                </a:solidFill>
                <a:latin typeface="Arial" pitchFamily="34" charset="0"/>
                <a:cs typeface="Arial" pitchFamily="34" charset="0"/>
              </a:rPr>
              <a:t/>
            </a:r>
            <a:br>
              <a:rPr lang="en-ZA" sz="3600" dirty="0" smtClean="0">
                <a:solidFill>
                  <a:schemeClr val="bg1"/>
                </a:solidFill>
                <a:latin typeface="Arial" pitchFamily="34" charset="0"/>
                <a:cs typeface="Arial" pitchFamily="34" charset="0"/>
              </a:rPr>
            </a:br>
            <a:endParaRPr lang="en-ZA" b="1" u="sng" dirty="0">
              <a:solidFill>
                <a:schemeClr val="bg1"/>
              </a:solidFill>
              <a:latin typeface="Arial" pitchFamily="34" charset="0"/>
              <a:cs typeface="Arial" pitchFamily="34" charset="0"/>
            </a:endParaRPr>
          </a:p>
        </p:txBody>
      </p:sp>
      <p:cxnSp>
        <p:nvCxnSpPr>
          <p:cNvPr id="6" name="Straight Connector 5"/>
          <p:cNvCxnSpPr/>
          <p:nvPr/>
        </p:nvCxnSpPr>
        <p:spPr>
          <a:xfrm>
            <a:off x="3143240" y="4929198"/>
            <a:ext cx="278608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143240" y="6572272"/>
            <a:ext cx="278608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143240" y="5286388"/>
            <a:ext cx="278608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143240" y="6143644"/>
            <a:ext cx="278608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4214810" y="5572140"/>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14" name="Straight Connector 13"/>
          <p:cNvCxnSpPr>
            <a:stCxn id="12" idx="6"/>
          </p:cNvCxnSpPr>
          <p:nvPr/>
        </p:nvCxnSpPr>
        <p:spPr>
          <a:xfrm flipV="1">
            <a:off x="4857752" y="4786322"/>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214810" y="5715016"/>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43240" y="5715016"/>
            <a:ext cx="278608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Picture 2" descr="C:\Users\Ernaee\Pictures\WPS Logo.png"/>
          <p:cNvPicPr>
            <a:picLocks noChangeAspect="1" noChangeArrowheads="1"/>
          </p:cNvPicPr>
          <p:nvPr/>
        </p:nvPicPr>
        <p:blipFill>
          <a:blip r:embed="rId3"/>
          <a:srcRect/>
          <a:stretch>
            <a:fillRect/>
          </a:stretch>
        </p:blipFill>
        <p:spPr bwMode="auto">
          <a:xfrm>
            <a:off x="7168225" y="6357958"/>
            <a:ext cx="1975775" cy="50004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6).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571472" y="714356"/>
            <a:ext cx="8229600" cy="2511420"/>
          </a:xfrm>
        </p:spPr>
        <p:txBody>
          <a:bodyPr>
            <a:normAutofit fontScale="90000"/>
          </a:bodyPr>
          <a:lstStyle/>
          <a:p>
            <a:r>
              <a:rPr lang="en-ZA" dirty="0" smtClean="0">
                <a:solidFill>
                  <a:schemeClr val="bg1"/>
                </a:solidFill>
                <a:latin typeface="Arial" pitchFamily="34" charset="0"/>
                <a:cs typeface="Arial" pitchFamily="34" charset="0"/>
              </a:rPr>
              <a:t>When the notes are above the middle line, the stems always go down. </a:t>
            </a:r>
            <a:r>
              <a:rPr lang="en-ZA" dirty="0" smtClean="0">
                <a:solidFill>
                  <a:schemeClr val="bg1"/>
                </a:solidFill>
                <a:latin typeface="Arial" pitchFamily="34" charset="0"/>
                <a:cs typeface="Arial" pitchFamily="34" charset="0"/>
              </a:rPr>
              <a:t>When going down, the stem is written on the left side of the note head so that the note can look like a “p”</a:t>
            </a:r>
            <a:endParaRPr lang="en-ZA" dirty="0">
              <a:solidFill>
                <a:schemeClr val="bg1"/>
              </a:solidFill>
              <a:latin typeface="Arial" pitchFamily="34" charset="0"/>
              <a:cs typeface="Arial" pitchFamily="34" charset="0"/>
            </a:endParaRPr>
          </a:p>
        </p:txBody>
      </p:sp>
      <p:cxnSp>
        <p:nvCxnSpPr>
          <p:cNvPr id="5" name="Straight Connector 4"/>
          <p:cNvCxnSpPr/>
          <p:nvPr/>
        </p:nvCxnSpPr>
        <p:spPr>
          <a:xfrm>
            <a:off x="3071802" y="5572140"/>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71802" y="5143512"/>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3143240" y="4357694"/>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5" name="Oval 34"/>
          <p:cNvSpPr/>
          <p:nvPr/>
        </p:nvSpPr>
        <p:spPr>
          <a:xfrm>
            <a:off x="4000496" y="4143380"/>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6" name="Oval 35"/>
          <p:cNvSpPr/>
          <p:nvPr/>
        </p:nvSpPr>
        <p:spPr>
          <a:xfrm>
            <a:off x="4929190" y="3929066"/>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7" name="Oval 36"/>
          <p:cNvSpPr/>
          <p:nvPr/>
        </p:nvSpPr>
        <p:spPr>
          <a:xfrm>
            <a:off x="5715008" y="3714752"/>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38" name="Straight Connector 37"/>
          <p:cNvCxnSpPr/>
          <p:nvPr/>
        </p:nvCxnSpPr>
        <p:spPr>
          <a:xfrm flipV="1">
            <a:off x="3143240" y="4500570"/>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4000496" y="4286256"/>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4929190" y="4071942"/>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5715008" y="3857628"/>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3071802" y="3929066"/>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71802" y="4286256"/>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71802" y="4714884"/>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Picture 2" descr="C:\Users\Ernaee\Pictures\WPS Logo.png"/>
          <p:cNvPicPr>
            <a:picLocks noChangeAspect="1" noChangeArrowheads="1"/>
          </p:cNvPicPr>
          <p:nvPr/>
        </p:nvPicPr>
        <p:blipFill>
          <a:blip r:embed="rId3"/>
          <a:srcRect/>
          <a:stretch>
            <a:fillRect/>
          </a:stretch>
        </p:blipFill>
        <p:spPr bwMode="auto">
          <a:xfrm>
            <a:off x="7168225" y="6357958"/>
            <a:ext cx="1975775" cy="50004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6).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428596" y="571480"/>
            <a:ext cx="8229600" cy="2725734"/>
          </a:xfrm>
        </p:spPr>
        <p:txBody>
          <a:bodyPr>
            <a:normAutofit fontScale="90000"/>
          </a:bodyPr>
          <a:lstStyle/>
          <a:p>
            <a:r>
              <a:rPr lang="en-ZA" dirty="0" smtClean="0">
                <a:solidFill>
                  <a:schemeClr val="bg1"/>
                </a:solidFill>
                <a:latin typeface="Arial" pitchFamily="34" charset="0"/>
                <a:cs typeface="Arial" pitchFamily="34" charset="0"/>
              </a:rPr>
              <a:t>When the notes are </a:t>
            </a:r>
            <a:r>
              <a:rPr lang="en-ZA" dirty="0" smtClean="0">
                <a:solidFill>
                  <a:schemeClr val="bg1"/>
                </a:solidFill>
                <a:latin typeface="Arial" pitchFamily="34" charset="0"/>
                <a:cs typeface="Arial" pitchFamily="34" charset="0"/>
              </a:rPr>
              <a:t>below </a:t>
            </a:r>
            <a:r>
              <a:rPr lang="en-ZA" dirty="0" smtClean="0">
                <a:solidFill>
                  <a:schemeClr val="bg1"/>
                </a:solidFill>
                <a:latin typeface="Arial" pitchFamily="34" charset="0"/>
                <a:cs typeface="Arial" pitchFamily="34" charset="0"/>
              </a:rPr>
              <a:t>the middle line, the stems always </a:t>
            </a:r>
            <a:r>
              <a:rPr lang="en-ZA" dirty="0" smtClean="0">
                <a:solidFill>
                  <a:schemeClr val="bg1"/>
                </a:solidFill>
                <a:latin typeface="Arial" pitchFamily="34" charset="0"/>
                <a:cs typeface="Arial" pitchFamily="34" charset="0"/>
              </a:rPr>
              <a:t>goes up. </a:t>
            </a:r>
            <a:r>
              <a:rPr lang="en-ZA" dirty="0" smtClean="0">
                <a:solidFill>
                  <a:schemeClr val="bg1"/>
                </a:solidFill>
                <a:latin typeface="Arial" pitchFamily="34" charset="0"/>
                <a:cs typeface="Arial" pitchFamily="34" charset="0"/>
              </a:rPr>
              <a:t>When going </a:t>
            </a:r>
            <a:r>
              <a:rPr lang="en-ZA" dirty="0" smtClean="0">
                <a:solidFill>
                  <a:schemeClr val="bg1"/>
                </a:solidFill>
                <a:latin typeface="Arial" pitchFamily="34" charset="0"/>
                <a:cs typeface="Arial" pitchFamily="34" charset="0"/>
              </a:rPr>
              <a:t>up, </a:t>
            </a:r>
            <a:r>
              <a:rPr lang="en-ZA" dirty="0" smtClean="0">
                <a:solidFill>
                  <a:schemeClr val="bg1"/>
                </a:solidFill>
                <a:latin typeface="Arial" pitchFamily="34" charset="0"/>
                <a:cs typeface="Arial" pitchFamily="34" charset="0"/>
              </a:rPr>
              <a:t>the stem is written on the </a:t>
            </a:r>
            <a:r>
              <a:rPr lang="en-ZA" dirty="0" smtClean="0">
                <a:solidFill>
                  <a:schemeClr val="bg1"/>
                </a:solidFill>
                <a:latin typeface="Arial" pitchFamily="34" charset="0"/>
                <a:cs typeface="Arial" pitchFamily="34" charset="0"/>
              </a:rPr>
              <a:t>right </a:t>
            </a:r>
            <a:r>
              <a:rPr lang="en-ZA" dirty="0" smtClean="0">
                <a:solidFill>
                  <a:schemeClr val="bg1"/>
                </a:solidFill>
                <a:latin typeface="Arial" pitchFamily="34" charset="0"/>
                <a:cs typeface="Arial" pitchFamily="34" charset="0"/>
              </a:rPr>
              <a:t>side of the </a:t>
            </a:r>
            <a:r>
              <a:rPr lang="en-ZA" dirty="0" smtClean="0">
                <a:solidFill>
                  <a:schemeClr val="bg1"/>
                </a:solidFill>
                <a:latin typeface="Arial" pitchFamily="34" charset="0"/>
                <a:cs typeface="Arial" pitchFamily="34" charset="0"/>
              </a:rPr>
              <a:t>note head </a:t>
            </a:r>
            <a:r>
              <a:rPr lang="en-ZA" dirty="0" smtClean="0">
                <a:solidFill>
                  <a:schemeClr val="bg1"/>
                </a:solidFill>
                <a:latin typeface="Arial" pitchFamily="34" charset="0"/>
                <a:cs typeface="Arial" pitchFamily="34" charset="0"/>
              </a:rPr>
              <a:t>so that the note can look like a </a:t>
            </a:r>
            <a:r>
              <a:rPr lang="en-ZA" dirty="0" smtClean="0">
                <a:solidFill>
                  <a:schemeClr val="bg1"/>
                </a:solidFill>
                <a:latin typeface="Arial" pitchFamily="34" charset="0"/>
                <a:cs typeface="Arial" pitchFamily="34" charset="0"/>
              </a:rPr>
              <a:t>“d”</a:t>
            </a:r>
            <a:endParaRPr lang="en-ZA" dirty="0">
              <a:solidFill>
                <a:schemeClr val="bg1"/>
              </a:solidFill>
              <a:latin typeface="Arial" pitchFamily="34" charset="0"/>
              <a:cs typeface="Arial" pitchFamily="34" charset="0"/>
            </a:endParaRPr>
          </a:p>
        </p:txBody>
      </p:sp>
      <p:sp>
        <p:nvSpPr>
          <p:cNvPr id="6" name="Oval 5"/>
          <p:cNvSpPr/>
          <p:nvPr/>
        </p:nvSpPr>
        <p:spPr>
          <a:xfrm>
            <a:off x="3143240" y="4786322"/>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7" name="Straight Connector 6"/>
          <p:cNvCxnSpPr/>
          <p:nvPr/>
        </p:nvCxnSpPr>
        <p:spPr>
          <a:xfrm flipV="1">
            <a:off x="3786182" y="4000504"/>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71802" y="3929066"/>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71802" y="4286256"/>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000496" y="5000636"/>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2" name="Oval 11"/>
          <p:cNvSpPr/>
          <p:nvPr/>
        </p:nvSpPr>
        <p:spPr>
          <a:xfrm>
            <a:off x="4857752" y="5214950"/>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Oval 12"/>
          <p:cNvSpPr/>
          <p:nvPr/>
        </p:nvSpPr>
        <p:spPr>
          <a:xfrm>
            <a:off x="5715008" y="5357826"/>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14" name="Straight Connector 13"/>
          <p:cNvCxnSpPr/>
          <p:nvPr/>
        </p:nvCxnSpPr>
        <p:spPr>
          <a:xfrm flipV="1">
            <a:off x="4643438" y="4214818"/>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500694" y="4500570"/>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357950" y="4643446"/>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71802" y="4714884"/>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071802" y="5143512"/>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3071802" y="5572140"/>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Picture 2" descr="C:\Users\Ernaee\Pictures\WPS Logo.png"/>
          <p:cNvPicPr>
            <a:picLocks noChangeAspect="1" noChangeArrowheads="1"/>
          </p:cNvPicPr>
          <p:nvPr/>
        </p:nvPicPr>
        <p:blipFill>
          <a:blip r:embed="rId3"/>
          <a:srcRect/>
          <a:stretch>
            <a:fillRect/>
          </a:stretch>
        </p:blipFill>
        <p:spPr bwMode="auto">
          <a:xfrm>
            <a:off x="7168225" y="6357958"/>
            <a:ext cx="1975775" cy="50004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6).jpg"/>
          <p:cNvPicPr>
            <a:picLocks noChangeAspect="1"/>
          </p:cNvPicPr>
          <p:nvPr/>
        </p:nvPicPr>
        <p:blipFill>
          <a:blip r:embed="rId2" cstate="print"/>
          <a:stretch>
            <a:fillRect/>
          </a:stretch>
        </p:blipFill>
        <p:spPr>
          <a:xfrm>
            <a:off x="0" y="0"/>
            <a:ext cx="9144000" cy="6858000"/>
          </a:xfrm>
          <a:prstGeom prst="rect">
            <a:avLst/>
          </a:prstGeom>
        </p:spPr>
      </p:pic>
      <p:pic>
        <p:nvPicPr>
          <p:cNvPr id="3" name="Picture 2" descr="draft_lens17845389module162977360photo_1351777742-a--a--A_.gif"/>
          <p:cNvPicPr>
            <a:picLocks noChangeAspect="1"/>
          </p:cNvPicPr>
          <p:nvPr/>
        </p:nvPicPr>
        <p:blipFill>
          <a:blip r:embed="rId3" cstate="print"/>
          <a:stretch>
            <a:fillRect/>
          </a:stretch>
        </p:blipFill>
        <p:spPr>
          <a:xfrm rot="20651436">
            <a:off x="-62595" y="728839"/>
            <a:ext cx="4449666" cy="4878452"/>
          </a:xfrm>
          <a:prstGeom prst="rect">
            <a:avLst/>
          </a:prstGeom>
        </p:spPr>
      </p:pic>
      <p:sp>
        <p:nvSpPr>
          <p:cNvPr id="2" name="Title 1"/>
          <p:cNvSpPr>
            <a:spLocks noGrp="1"/>
          </p:cNvSpPr>
          <p:nvPr>
            <p:ph type="title"/>
          </p:nvPr>
        </p:nvSpPr>
        <p:spPr>
          <a:xfrm>
            <a:off x="4643438" y="0"/>
            <a:ext cx="4286280" cy="6643710"/>
          </a:xfrm>
        </p:spPr>
        <p:txBody>
          <a:bodyPr>
            <a:normAutofit/>
          </a:bodyPr>
          <a:lstStyle/>
          <a:p>
            <a:r>
              <a:rPr lang="en-ZA" b="1" u="sng" dirty="0" smtClean="0">
                <a:solidFill>
                  <a:schemeClr val="bg1"/>
                </a:solidFill>
              </a:rPr>
              <a:t>Clefs:</a:t>
            </a:r>
            <a:r>
              <a:rPr lang="en-ZA" b="1" u="sng" dirty="0" smtClean="0">
                <a:solidFill>
                  <a:schemeClr val="bg1"/>
                </a:solidFill>
              </a:rPr>
              <a:t/>
            </a:r>
            <a:br>
              <a:rPr lang="en-ZA" b="1" u="sng" dirty="0" smtClean="0">
                <a:solidFill>
                  <a:schemeClr val="bg1"/>
                </a:solidFill>
              </a:rPr>
            </a:br>
            <a:r>
              <a:rPr lang="en-ZA" b="1" u="sng" dirty="0">
                <a:solidFill>
                  <a:schemeClr val="bg1"/>
                </a:solidFill>
                <a:latin typeface="Arial" pitchFamily="34" charset="0"/>
                <a:cs typeface="Arial" pitchFamily="34" charset="0"/>
              </a:rPr>
              <a:t/>
            </a:r>
            <a:br>
              <a:rPr lang="en-ZA" b="1" u="sng" dirty="0">
                <a:solidFill>
                  <a:schemeClr val="bg1"/>
                </a:solidFill>
                <a:latin typeface="Arial" pitchFamily="34" charset="0"/>
                <a:cs typeface="Arial" pitchFamily="34" charset="0"/>
              </a:rPr>
            </a:br>
            <a:r>
              <a:rPr lang="en-ZA" b="1" dirty="0" smtClean="0">
                <a:solidFill>
                  <a:schemeClr val="bg1"/>
                </a:solidFill>
                <a:latin typeface="Arial" pitchFamily="34" charset="0"/>
                <a:cs typeface="Arial" pitchFamily="34" charset="0"/>
              </a:rPr>
              <a:t>*</a:t>
            </a:r>
            <a:r>
              <a:rPr lang="en-ZA" sz="3600" dirty="0" smtClean="0">
                <a:solidFill>
                  <a:schemeClr val="bg1"/>
                </a:solidFill>
                <a:latin typeface="Arial" pitchFamily="34" charset="0"/>
                <a:cs typeface="Arial" pitchFamily="34" charset="0"/>
              </a:rPr>
              <a:t>A clef is a symbol that is always written at the beginning of the staff. It helps musicians to read the corrects notes.</a:t>
            </a:r>
            <a:endParaRPr lang="en-ZA" b="1" u="sng" dirty="0">
              <a:solidFill>
                <a:schemeClr val="bg1"/>
              </a:solidFill>
              <a:latin typeface="Arial" pitchFamily="34" charset="0"/>
              <a:cs typeface="Arial" pitchFamily="34" charset="0"/>
            </a:endParaRPr>
          </a:p>
        </p:txBody>
      </p:sp>
      <p:pic>
        <p:nvPicPr>
          <p:cNvPr id="5" name="Picture 2" descr="C:\Users\Ernaee\Pictures\WPS Logo.png"/>
          <p:cNvPicPr>
            <a:picLocks noChangeAspect="1" noChangeArrowheads="1"/>
          </p:cNvPicPr>
          <p:nvPr/>
        </p:nvPicPr>
        <p:blipFill>
          <a:blip r:embed="rId4"/>
          <a:srcRect/>
          <a:stretch>
            <a:fillRect/>
          </a:stretch>
        </p:blipFill>
        <p:spPr bwMode="auto">
          <a:xfrm>
            <a:off x="7168225" y="6357958"/>
            <a:ext cx="1975775" cy="50004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descr="th_Purple-Bass-Clef-Clipart_zps3f1acee7.jpg"/>
          <p:cNvPicPr>
            <a:picLocks noChangeAspect="1"/>
          </p:cNvPicPr>
          <p:nvPr/>
        </p:nvPicPr>
        <p:blipFill>
          <a:blip r:embed="rId2" cstate="print"/>
          <a:stretch>
            <a:fillRect/>
          </a:stretch>
        </p:blipFill>
        <p:spPr>
          <a:xfrm>
            <a:off x="0" y="3929066"/>
            <a:ext cx="2786050" cy="2643206"/>
          </a:xfrm>
          <a:prstGeom prst="rect">
            <a:avLst/>
          </a:prstGeom>
        </p:spPr>
      </p:pic>
      <p:pic>
        <p:nvPicPr>
          <p:cNvPr id="30" name="Picture 29" descr="draft_lens17845389module167576905photo_1368195746---A-a.jpg"/>
          <p:cNvPicPr>
            <a:picLocks noChangeAspect="1"/>
          </p:cNvPicPr>
          <p:nvPr/>
        </p:nvPicPr>
        <p:blipFill>
          <a:blip r:embed="rId3" cstate="print"/>
          <a:stretch>
            <a:fillRect/>
          </a:stretch>
        </p:blipFill>
        <p:spPr>
          <a:xfrm>
            <a:off x="-285784" y="-285776"/>
            <a:ext cx="3203924" cy="4357718"/>
          </a:xfrm>
          <a:prstGeom prst="rect">
            <a:avLst/>
          </a:prstGeom>
        </p:spPr>
      </p:pic>
      <p:cxnSp>
        <p:nvCxnSpPr>
          <p:cNvPr id="4" name="Straight Connector 3"/>
          <p:cNvCxnSpPr/>
          <p:nvPr/>
        </p:nvCxnSpPr>
        <p:spPr>
          <a:xfrm>
            <a:off x="285720" y="571480"/>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285720" y="1142984"/>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85720" y="1714488"/>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85720" y="2285992"/>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85720" y="2857496"/>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85720" y="4143380"/>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5720" y="4714884"/>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85720" y="5286388"/>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85720" y="5857892"/>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85720" y="6429396"/>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85720"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214414"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143108"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143240"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143372"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072066"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000760"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072330"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072462"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4143372" y="3143248"/>
            <a:ext cx="857256" cy="78581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t>MC</a:t>
            </a:r>
            <a:endParaRPr lang="en-ZA" dirty="0"/>
          </a:p>
        </p:txBody>
      </p:sp>
      <p:cxnSp>
        <p:nvCxnSpPr>
          <p:cNvPr id="31" name="Straight Connector 30"/>
          <p:cNvCxnSpPr/>
          <p:nvPr/>
        </p:nvCxnSpPr>
        <p:spPr>
          <a:xfrm>
            <a:off x="3857620" y="3571876"/>
            <a:ext cx="1357322" cy="1588"/>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3" name="Rounded Rectangle 32"/>
          <p:cNvSpPr/>
          <p:nvPr/>
        </p:nvSpPr>
        <p:spPr>
          <a:xfrm>
            <a:off x="3071802" y="428604"/>
            <a:ext cx="4143404" cy="2286016"/>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00" dirty="0" smtClean="0">
                <a:solidFill>
                  <a:schemeClr val="tx1"/>
                </a:solidFill>
                <a:latin typeface="Arial" pitchFamily="34" charset="0"/>
                <a:cs typeface="Arial" pitchFamily="34" charset="0"/>
              </a:rPr>
              <a:t>Die </a:t>
            </a:r>
            <a:r>
              <a:rPr lang="en-ZA" sz="2200" dirty="0" smtClean="0">
                <a:solidFill>
                  <a:schemeClr val="tx1"/>
                </a:solidFill>
                <a:latin typeface="Arial" pitchFamily="34" charset="0"/>
                <a:cs typeface="Arial" pitchFamily="34" charset="0"/>
              </a:rPr>
              <a:t>G-/right hand/soprano clef is always on the top </a:t>
            </a:r>
            <a:r>
              <a:rPr lang="en-ZA" sz="2200" dirty="0" smtClean="0">
                <a:solidFill>
                  <a:schemeClr val="tx1"/>
                </a:solidFill>
                <a:latin typeface="Arial" pitchFamily="34" charset="0"/>
                <a:cs typeface="Arial" pitchFamily="34" charset="0"/>
              </a:rPr>
              <a:t>staff</a:t>
            </a:r>
            <a:r>
              <a:rPr lang="en-ZA" sz="2200" dirty="0" smtClean="0">
                <a:solidFill>
                  <a:schemeClr val="tx1"/>
                </a:solidFill>
                <a:latin typeface="Arial" pitchFamily="34" charset="0"/>
                <a:cs typeface="Arial" pitchFamily="34" charset="0"/>
              </a:rPr>
              <a:t>.</a:t>
            </a:r>
            <a:endParaRPr lang="en-ZA" sz="2200" dirty="0">
              <a:solidFill>
                <a:schemeClr val="tx1"/>
              </a:solidFill>
              <a:latin typeface="Arial" pitchFamily="34" charset="0"/>
              <a:cs typeface="Arial" pitchFamily="34" charset="0"/>
            </a:endParaRPr>
          </a:p>
        </p:txBody>
      </p:sp>
      <p:sp>
        <p:nvSpPr>
          <p:cNvPr id="34" name="Rounded Rectangle 33"/>
          <p:cNvSpPr/>
          <p:nvPr/>
        </p:nvSpPr>
        <p:spPr>
          <a:xfrm>
            <a:off x="3000364" y="4143380"/>
            <a:ext cx="4143404" cy="2286016"/>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00" dirty="0" smtClean="0">
                <a:solidFill>
                  <a:schemeClr val="tx1"/>
                </a:solidFill>
                <a:latin typeface="Arial" pitchFamily="34" charset="0"/>
                <a:cs typeface="Arial" pitchFamily="34" charset="0"/>
              </a:rPr>
              <a:t>Die </a:t>
            </a:r>
            <a:r>
              <a:rPr lang="en-ZA" sz="2200" dirty="0" smtClean="0">
                <a:solidFill>
                  <a:schemeClr val="tx1"/>
                </a:solidFill>
                <a:latin typeface="Arial" pitchFamily="34" charset="0"/>
                <a:cs typeface="Arial" pitchFamily="34" charset="0"/>
              </a:rPr>
              <a:t>F-/</a:t>
            </a:r>
            <a:r>
              <a:rPr lang="en-ZA" sz="2200" dirty="0" err="1" smtClean="0">
                <a:solidFill>
                  <a:schemeClr val="tx1"/>
                </a:solidFill>
                <a:latin typeface="Arial" pitchFamily="34" charset="0"/>
                <a:cs typeface="Arial" pitchFamily="34" charset="0"/>
              </a:rPr>
              <a:t>Lefthand</a:t>
            </a:r>
            <a:r>
              <a:rPr lang="en-ZA" sz="2200" dirty="0" smtClean="0">
                <a:solidFill>
                  <a:schemeClr val="tx1"/>
                </a:solidFill>
                <a:latin typeface="Arial" pitchFamily="34" charset="0"/>
                <a:cs typeface="Arial" pitchFamily="34" charset="0"/>
              </a:rPr>
              <a:t>/ or Bass clef is always on the bottom staff.</a:t>
            </a:r>
            <a:endParaRPr lang="en-ZA" sz="2200" dirty="0">
              <a:solidFill>
                <a:schemeClr val="tx1"/>
              </a:solidFill>
              <a:latin typeface="Arial" pitchFamily="34" charset="0"/>
              <a:cs typeface="Arial" pitchFamily="34" charset="0"/>
            </a:endParaRPr>
          </a:p>
        </p:txBody>
      </p:sp>
      <p:sp>
        <p:nvSpPr>
          <p:cNvPr id="35" name="Rounded Rectangle 34"/>
          <p:cNvSpPr/>
          <p:nvPr/>
        </p:nvSpPr>
        <p:spPr>
          <a:xfrm>
            <a:off x="3000364" y="2143116"/>
            <a:ext cx="4143404" cy="2286016"/>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00" dirty="0" smtClean="0">
                <a:solidFill>
                  <a:schemeClr val="tx1"/>
                </a:solidFill>
                <a:latin typeface="Arial" pitchFamily="34" charset="0"/>
                <a:cs typeface="Arial" pitchFamily="34" charset="0"/>
              </a:rPr>
              <a:t>When both staffs are written, it is called the “double staff”</a:t>
            </a:r>
            <a:endParaRPr lang="en-ZA" sz="2200" dirty="0">
              <a:solidFill>
                <a:schemeClr val="tx1"/>
              </a:solidFill>
              <a:latin typeface="Arial" pitchFamily="34" charset="0"/>
              <a:cs typeface="Arial" pitchFamily="34" charset="0"/>
            </a:endParaRPr>
          </a:p>
        </p:txBody>
      </p:sp>
      <p:cxnSp>
        <p:nvCxnSpPr>
          <p:cNvPr id="37" name="Straight Connector 36"/>
          <p:cNvCxnSpPr/>
          <p:nvPr/>
        </p:nvCxnSpPr>
        <p:spPr>
          <a:xfrm rot="5400000">
            <a:off x="-2643238" y="3500438"/>
            <a:ext cx="585791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5930116" y="3499644"/>
            <a:ext cx="585791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Pentagon 38"/>
          <p:cNvSpPr/>
          <p:nvPr/>
        </p:nvSpPr>
        <p:spPr>
          <a:xfrm rot="2503495">
            <a:off x="198946" y="1021461"/>
            <a:ext cx="3857652" cy="2068030"/>
          </a:xfrm>
          <a:prstGeom prst="homePlate">
            <a:avLst>
              <a:gd name="adj" fmla="val 85112"/>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In the middle of the staffs is an imaginary line</a:t>
            </a:r>
            <a:endParaRPr lang="en-ZA" sz="2200"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40" name="Pentagon 39"/>
          <p:cNvSpPr/>
          <p:nvPr/>
        </p:nvSpPr>
        <p:spPr>
          <a:xfrm rot="1641832" flipH="1">
            <a:off x="6035934" y="3842914"/>
            <a:ext cx="2857488" cy="1785950"/>
          </a:xfrm>
          <a:prstGeom prst="homePlat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00" dirty="0" err="1" smtClean="0">
                <a:solidFill>
                  <a:schemeClr val="bg1"/>
                </a:solidFill>
                <a:latin typeface="Arial" pitchFamily="34" charset="0"/>
                <a:cs typeface="Arial" pitchFamily="34" charset="0"/>
              </a:rPr>
              <a:t>Middel</a:t>
            </a:r>
            <a:r>
              <a:rPr lang="en-ZA" sz="2200" dirty="0" smtClean="0">
                <a:solidFill>
                  <a:schemeClr val="bg1"/>
                </a:solidFill>
                <a:latin typeface="Arial" pitchFamily="34" charset="0"/>
                <a:cs typeface="Arial" pitchFamily="34" charset="0"/>
              </a:rPr>
              <a:t> C (MC) </a:t>
            </a:r>
            <a:r>
              <a:rPr lang="en-ZA" sz="2200" dirty="0" smtClean="0">
                <a:solidFill>
                  <a:schemeClr val="bg1"/>
                </a:solidFill>
                <a:latin typeface="Arial" pitchFamily="34" charset="0"/>
                <a:cs typeface="Arial" pitchFamily="34" charset="0"/>
              </a:rPr>
              <a:t>sits on that imaginary line</a:t>
            </a:r>
            <a:endParaRPr lang="en-ZA" sz="2200" dirty="0">
              <a:solidFill>
                <a:schemeClr val="bg1"/>
              </a:solidFill>
              <a:latin typeface="Arial" pitchFamily="34" charset="0"/>
              <a:cs typeface="Arial" pitchFamily="34" charset="0"/>
            </a:endParaRPr>
          </a:p>
        </p:txBody>
      </p:sp>
      <p:pic>
        <p:nvPicPr>
          <p:cNvPr id="36" name="Picture 2" descr="C:\Users\Ernaee\Pictures\WPS Logo.png"/>
          <p:cNvPicPr>
            <a:picLocks noChangeAspect="1" noChangeArrowheads="1"/>
          </p:cNvPicPr>
          <p:nvPr/>
        </p:nvPicPr>
        <p:blipFill>
          <a:blip r:embed="rId4"/>
          <a:srcRect/>
          <a:stretch>
            <a:fillRect/>
          </a:stretch>
        </p:blipFill>
        <p:spPr bwMode="auto">
          <a:xfrm>
            <a:off x="7168225" y="6357958"/>
            <a:ext cx="1975775" cy="50004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from="(-#ppt_w/2)" to="(#ppt_x)" calcmode="lin" valueType="num">
                                      <p:cBhvr>
                                        <p:cTn id="7" dur="600" fill="hold">
                                          <p:stCondLst>
                                            <p:cond delay="0"/>
                                          </p:stCondLst>
                                        </p:cTn>
                                        <p:tgtEl>
                                          <p:spTgt spid="8"/>
                                        </p:tgtEl>
                                        <p:attrNameLst>
                                          <p:attrName>ppt_x</p:attrName>
                                        </p:attrNameLst>
                                      </p:cBhvr>
                                    </p:anim>
                                    <p:anim from="0" to="-1.0" calcmode="lin" valueType="num">
                                      <p:cBhvr>
                                        <p:cTn id="8" dur="200" decel="50000" autoRev="1" fill="hold">
                                          <p:stCondLst>
                                            <p:cond delay="600"/>
                                          </p:stCondLst>
                                        </p:cTn>
                                        <p:tgtEl>
                                          <p:spTgt spid="8"/>
                                        </p:tgtEl>
                                        <p:attrNameLst>
                                          <p:attrName>xshear</p:attrName>
                                        </p:attrNameLst>
                                      </p:cBhvr>
                                    </p:anim>
                                    <p:animScale>
                                      <p:cBhvr>
                                        <p:cTn id="9" dur="200" decel="100000" autoRev="1" fill="hold">
                                          <p:stCondLst>
                                            <p:cond delay="600"/>
                                          </p:stCondLst>
                                        </p:cTn>
                                        <p:tgtEl>
                                          <p:spTgt spid="8"/>
                                        </p:tgtEl>
                                      </p:cBhvr>
                                      <p:from x="100000" y="100000"/>
                                      <p:to x="80000" y="100000"/>
                                    </p:animScale>
                                    <p:anim by="(#ppt_h/3+#ppt_w*0.1)" calcmode="lin" valueType="num">
                                      <p:cBhvr additive="sum">
                                        <p:cTn id="10" dur="200" decel="100000" autoRev="1" fill="hold">
                                          <p:stCondLst>
                                            <p:cond delay="600"/>
                                          </p:stCondLst>
                                        </p:cTn>
                                        <p:tgtEl>
                                          <p:spTgt spid="8"/>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 from="(-#ppt_w/2)" to="(#ppt_x)" calcmode="lin" valueType="num">
                                      <p:cBhvr>
                                        <p:cTn id="13" dur="600" fill="hold">
                                          <p:stCondLst>
                                            <p:cond delay="0"/>
                                          </p:stCondLst>
                                        </p:cTn>
                                        <p:tgtEl>
                                          <p:spTgt spid="7"/>
                                        </p:tgtEl>
                                        <p:attrNameLst>
                                          <p:attrName>ppt_x</p:attrName>
                                        </p:attrNameLst>
                                      </p:cBhvr>
                                    </p:anim>
                                    <p:anim from="0" to="-1.0" calcmode="lin" valueType="num">
                                      <p:cBhvr>
                                        <p:cTn id="14" dur="200" decel="50000" autoRev="1" fill="hold">
                                          <p:stCondLst>
                                            <p:cond delay="600"/>
                                          </p:stCondLst>
                                        </p:cTn>
                                        <p:tgtEl>
                                          <p:spTgt spid="7"/>
                                        </p:tgtEl>
                                        <p:attrNameLst>
                                          <p:attrName>xshear</p:attrName>
                                        </p:attrNameLst>
                                      </p:cBhvr>
                                    </p:anim>
                                    <p:animScale>
                                      <p:cBhvr>
                                        <p:cTn id="15" dur="200" decel="100000" autoRev="1" fill="hold">
                                          <p:stCondLst>
                                            <p:cond delay="600"/>
                                          </p:stCondLst>
                                        </p:cTn>
                                        <p:tgtEl>
                                          <p:spTgt spid="7"/>
                                        </p:tgtEl>
                                      </p:cBhvr>
                                      <p:from x="100000" y="100000"/>
                                      <p:to x="80000" y="100000"/>
                                    </p:animScale>
                                    <p:anim by="(#ppt_h/3+#ppt_w*0.1)" calcmode="lin" valueType="num">
                                      <p:cBhvr additive="sum">
                                        <p:cTn id="16" dur="200" decel="100000" autoRev="1" fill="hold">
                                          <p:stCondLst>
                                            <p:cond delay="600"/>
                                          </p:stCondLst>
                                        </p:cTn>
                                        <p:tgtEl>
                                          <p:spTgt spid="7"/>
                                        </p:tgtEl>
                                        <p:attrNameLst>
                                          <p:attrName>ppt_x</p:attrName>
                                        </p:attrNameLst>
                                      </p:cBhvr>
                                    </p:anim>
                                  </p:childTnLst>
                                </p:cTn>
                              </p:par>
                              <p:par>
                                <p:cTn id="17" presetID="34"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from="(-#ppt_w/2)" to="(#ppt_x)" calcmode="lin" valueType="num">
                                      <p:cBhvr>
                                        <p:cTn id="19" dur="600" fill="hold">
                                          <p:stCondLst>
                                            <p:cond delay="0"/>
                                          </p:stCondLst>
                                        </p:cTn>
                                        <p:tgtEl>
                                          <p:spTgt spid="6"/>
                                        </p:tgtEl>
                                        <p:attrNameLst>
                                          <p:attrName>ppt_x</p:attrName>
                                        </p:attrNameLst>
                                      </p:cBhvr>
                                    </p:anim>
                                    <p:anim from="0" to="-1.0" calcmode="lin" valueType="num">
                                      <p:cBhvr>
                                        <p:cTn id="20" dur="200" decel="50000" autoRev="1" fill="hold">
                                          <p:stCondLst>
                                            <p:cond delay="600"/>
                                          </p:stCondLst>
                                        </p:cTn>
                                        <p:tgtEl>
                                          <p:spTgt spid="6"/>
                                        </p:tgtEl>
                                        <p:attrNameLst>
                                          <p:attrName>xshear</p:attrName>
                                        </p:attrNameLst>
                                      </p:cBhvr>
                                    </p:anim>
                                    <p:animScale>
                                      <p:cBhvr>
                                        <p:cTn id="21" dur="200" decel="100000" autoRev="1" fill="hold">
                                          <p:stCondLst>
                                            <p:cond delay="600"/>
                                          </p:stCondLst>
                                        </p:cTn>
                                        <p:tgtEl>
                                          <p:spTgt spid="6"/>
                                        </p:tgtEl>
                                      </p:cBhvr>
                                      <p:from x="100000" y="100000"/>
                                      <p:to x="80000" y="100000"/>
                                    </p:animScale>
                                    <p:anim by="(#ppt_h/3+#ppt_w*0.1)" calcmode="lin" valueType="num">
                                      <p:cBhvr additive="sum">
                                        <p:cTn id="22" dur="200" decel="100000" autoRev="1" fill="hold">
                                          <p:stCondLst>
                                            <p:cond delay="600"/>
                                          </p:stCondLst>
                                        </p:cTn>
                                        <p:tgtEl>
                                          <p:spTgt spid="6"/>
                                        </p:tgtEl>
                                        <p:attrNameLst>
                                          <p:attrName>ppt_x</p:attrName>
                                        </p:attrNameLst>
                                      </p:cBhvr>
                                    </p:anim>
                                  </p:childTnLst>
                                </p:cTn>
                              </p:par>
                              <p:par>
                                <p:cTn id="23" presetID="34"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 from="(-#ppt_w/2)" to="(#ppt_x)" calcmode="lin" valueType="num">
                                      <p:cBhvr>
                                        <p:cTn id="25" dur="600" fill="hold">
                                          <p:stCondLst>
                                            <p:cond delay="0"/>
                                          </p:stCondLst>
                                        </p:cTn>
                                        <p:tgtEl>
                                          <p:spTgt spid="5"/>
                                        </p:tgtEl>
                                        <p:attrNameLst>
                                          <p:attrName>ppt_x</p:attrName>
                                        </p:attrNameLst>
                                      </p:cBhvr>
                                    </p:anim>
                                    <p:anim from="0" to="-1.0" calcmode="lin" valueType="num">
                                      <p:cBhvr>
                                        <p:cTn id="26" dur="200" decel="50000" autoRev="1" fill="hold">
                                          <p:stCondLst>
                                            <p:cond delay="600"/>
                                          </p:stCondLst>
                                        </p:cTn>
                                        <p:tgtEl>
                                          <p:spTgt spid="5"/>
                                        </p:tgtEl>
                                        <p:attrNameLst>
                                          <p:attrName>xshear</p:attrName>
                                        </p:attrNameLst>
                                      </p:cBhvr>
                                    </p:anim>
                                    <p:animScale>
                                      <p:cBhvr>
                                        <p:cTn id="27" dur="200" decel="100000" autoRev="1" fill="hold">
                                          <p:stCondLst>
                                            <p:cond delay="600"/>
                                          </p:stCondLst>
                                        </p:cTn>
                                        <p:tgtEl>
                                          <p:spTgt spid="5"/>
                                        </p:tgtEl>
                                      </p:cBhvr>
                                      <p:from x="100000" y="100000"/>
                                      <p:to x="80000" y="100000"/>
                                    </p:animScale>
                                    <p:anim by="(#ppt_h/3+#ppt_w*0.1)" calcmode="lin" valueType="num">
                                      <p:cBhvr additive="sum">
                                        <p:cTn id="28" dur="200" decel="100000" autoRev="1" fill="hold">
                                          <p:stCondLst>
                                            <p:cond delay="600"/>
                                          </p:stCondLst>
                                        </p:cTn>
                                        <p:tgtEl>
                                          <p:spTgt spid="5"/>
                                        </p:tgtEl>
                                        <p:attrNameLst>
                                          <p:attrName>ppt_x</p:attrName>
                                        </p:attrNameLst>
                                      </p:cBhvr>
                                    </p:anim>
                                  </p:childTnLst>
                                </p:cTn>
                              </p:par>
                              <p:par>
                                <p:cTn id="29" presetID="34" presetClass="entr" presetSubtype="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anim from="(-#ppt_w/2)" to="(#ppt_x)" calcmode="lin" valueType="num">
                                      <p:cBhvr>
                                        <p:cTn id="31" dur="600" fill="hold">
                                          <p:stCondLst>
                                            <p:cond delay="0"/>
                                          </p:stCondLst>
                                        </p:cTn>
                                        <p:tgtEl>
                                          <p:spTgt spid="4"/>
                                        </p:tgtEl>
                                        <p:attrNameLst>
                                          <p:attrName>ppt_x</p:attrName>
                                        </p:attrNameLst>
                                      </p:cBhvr>
                                    </p:anim>
                                    <p:anim from="0" to="-1.0" calcmode="lin" valueType="num">
                                      <p:cBhvr>
                                        <p:cTn id="32" dur="200" decel="50000" autoRev="1" fill="hold">
                                          <p:stCondLst>
                                            <p:cond delay="600"/>
                                          </p:stCondLst>
                                        </p:cTn>
                                        <p:tgtEl>
                                          <p:spTgt spid="4"/>
                                        </p:tgtEl>
                                        <p:attrNameLst>
                                          <p:attrName>xshear</p:attrName>
                                        </p:attrNameLst>
                                      </p:cBhvr>
                                    </p:anim>
                                    <p:animScale>
                                      <p:cBhvr>
                                        <p:cTn id="33" dur="200" decel="100000" autoRev="1" fill="hold">
                                          <p:stCondLst>
                                            <p:cond delay="600"/>
                                          </p:stCondLst>
                                        </p:cTn>
                                        <p:tgtEl>
                                          <p:spTgt spid="4"/>
                                        </p:tgtEl>
                                      </p:cBhvr>
                                      <p:from x="100000" y="100000"/>
                                      <p:to x="80000" y="100000"/>
                                    </p:animScale>
                                    <p:anim by="(#ppt_h/3+#ppt_w*0.1)" calcmode="lin" valueType="num">
                                      <p:cBhvr additive="sum">
                                        <p:cTn id="34" dur="200" decel="100000" autoRev="1" fill="hold">
                                          <p:stCondLst>
                                            <p:cond delay="600"/>
                                          </p:stCondLst>
                                        </p:cTn>
                                        <p:tgtEl>
                                          <p:spTgt spid="4"/>
                                        </p:tgtEl>
                                        <p:attrNameLst>
                                          <p:attrName>ppt_x</p:attrName>
                                        </p:attrNameLst>
                                      </p:cBhvr>
                                    </p:anim>
                                  </p:childTnLst>
                                </p:cTn>
                              </p:par>
                              <p:par>
                                <p:cTn id="35" presetID="34"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anim from="(-#ppt_w/2)" to="(#ppt_x)" calcmode="lin" valueType="num">
                                      <p:cBhvr>
                                        <p:cTn id="37" dur="600" fill="hold">
                                          <p:stCondLst>
                                            <p:cond delay="0"/>
                                          </p:stCondLst>
                                        </p:cTn>
                                        <p:tgtEl>
                                          <p:spTgt spid="30"/>
                                        </p:tgtEl>
                                        <p:attrNameLst>
                                          <p:attrName>ppt_x</p:attrName>
                                        </p:attrNameLst>
                                      </p:cBhvr>
                                    </p:anim>
                                    <p:anim from="0" to="-1.0" calcmode="lin" valueType="num">
                                      <p:cBhvr>
                                        <p:cTn id="38" dur="200" decel="50000" autoRev="1" fill="hold">
                                          <p:stCondLst>
                                            <p:cond delay="600"/>
                                          </p:stCondLst>
                                        </p:cTn>
                                        <p:tgtEl>
                                          <p:spTgt spid="30"/>
                                        </p:tgtEl>
                                        <p:attrNameLst>
                                          <p:attrName>xshear</p:attrName>
                                        </p:attrNameLst>
                                      </p:cBhvr>
                                    </p:anim>
                                    <p:animScale>
                                      <p:cBhvr>
                                        <p:cTn id="39" dur="200" decel="100000" autoRev="1" fill="hold">
                                          <p:stCondLst>
                                            <p:cond delay="600"/>
                                          </p:stCondLst>
                                        </p:cTn>
                                        <p:tgtEl>
                                          <p:spTgt spid="30"/>
                                        </p:tgtEl>
                                      </p:cBhvr>
                                      <p:from x="100000" y="100000"/>
                                      <p:to x="80000" y="100000"/>
                                    </p:animScale>
                                    <p:anim by="(#ppt_h/3+#ppt_w*0.1)" calcmode="lin" valueType="num">
                                      <p:cBhvr additive="sum">
                                        <p:cTn id="40" dur="200" decel="100000" autoRev="1" fill="hold">
                                          <p:stCondLst>
                                            <p:cond delay="600"/>
                                          </p:stCondLst>
                                        </p:cTn>
                                        <p:tgtEl>
                                          <p:spTgt spid="30"/>
                                        </p:tgtEl>
                                        <p:attrNameLst>
                                          <p:attrName>ppt_x</p:attrName>
                                        </p:attrNameLst>
                                      </p:cBhvr>
                                    </p:anim>
                                  </p:childTnLst>
                                </p:cTn>
                              </p:par>
                              <p:par>
                                <p:cTn id="41" presetID="34"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anim from="(-#ppt_w/2)" to="(#ppt_x)" calcmode="lin" valueType="num">
                                      <p:cBhvr>
                                        <p:cTn id="43" dur="600" fill="hold">
                                          <p:stCondLst>
                                            <p:cond delay="0"/>
                                          </p:stCondLst>
                                        </p:cTn>
                                        <p:tgtEl>
                                          <p:spTgt spid="33"/>
                                        </p:tgtEl>
                                        <p:attrNameLst>
                                          <p:attrName>ppt_x</p:attrName>
                                        </p:attrNameLst>
                                      </p:cBhvr>
                                    </p:anim>
                                    <p:anim from="0" to="-1.0" calcmode="lin" valueType="num">
                                      <p:cBhvr>
                                        <p:cTn id="44" dur="200" decel="50000" autoRev="1" fill="hold">
                                          <p:stCondLst>
                                            <p:cond delay="600"/>
                                          </p:stCondLst>
                                        </p:cTn>
                                        <p:tgtEl>
                                          <p:spTgt spid="33"/>
                                        </p:tgtEl>
                                        <p:attrNameLst>
                                          <p:attrName>xshear</p:attrName>
                                        </p:attrNameLst>
                                      </p:cBhvr>
                                    </p:anim>
                                    <p:animScale>
                                      <p:cBhvr>
                                        <p:cTn id="45" dur="200" decel="100000" autoRev="1" fill="hold">
                                          <p:stCondLst>
                                            <p:cond delay="600"/>
                                          </p:stCondLst>
                                        </p:cTn>
                                        <p:tgtEl>
                                          <p:spTgt spid="33"/>
                                        </p:tgtEl>
                                      </p:cBhvr>
                                      <p:from x="100000" y="100000"/>
                                      <p:to x="80000" y="100000"/>
                                    </p:animScale>
                                    <p:anim by="(#ppt_h/3+#ppt_w*0.1)" calcmode="lin" valueType="num">
                                      <p:cBhvr additive="sum">
                                        <p:cTn id="46" dur="200" decel="100000" autoRev="1" fill="hold">
                                          <p:stCondLst>
                                            <p:cond delay="600"/>
                                          </p:stCondLst>
                                        </p:cTn>
                                        <p:tgtEl>
                                          <p:spTgt spid="33"/>
                                        </p:tgtEl>
                                        <p:attrNameLst>
                                          <p:attrName>ppt_x</p:attrName>
                                        </p:attrNameLst>
                                      </p:cBhvr>
                                    </p:anim>
                                  </p:childTnLst>
                                </p:cTn>
                              </p:par>
                            </p:childTnLst>
                          </p:cTn>
                        </p:par>
                      </p:childTnLst>
                    </p:cTn>
                  </p:par>
                  <p:par>
                    <p:cTn id="47" fill="hold">
                      <p:stCondLst>
                        <p:cond delay="indefinite"/>
                      </p:stCondLst>
                      <p:childTnLst>
                        <p:par>
                          <p:cTn id="48" fill="hold">
                            <p:stCondLst>
                              <p:cond delay="0"/>
                            </p:stCondLst>
                            <p:childTnLst>
                              <p:par>
                                <p:cTn id="49" presetID="34" presetClass="entr" presetSubtype="0"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anim from="(-#ppt_w/2)" to="(#ppt_x)" calcmode="lin" valueType="num">
                                      <p:cBhvr>
                                        <p:cTn id="51" dur="600" fill="hold">
                                          <p:stCondLst>
                                            <p:cond delay="0"/>
                                          </p:stCondLst>
                                        </p:cTn>
                                        <p:tgtEl>
                                          <p:spTgt spid="18"/>
                                        </p:tgtEl>
                                        <p:attrNameLst>
                                          <p:attrName>ppt_x</p:attrName>
                                        </p:attrNameLst>
                                      </p:cBhvr>
                                    </p:anim>
                                    <p:anim from="0" to="-1.0" calcmode="lin" valueType="num">
                                      <p:cBhvr>
                                        <p:cTn id="52" dur="200" decel="50000" autoRev="1" fill="hold">
                                          <p:stCondLst>
                                            <p:cond delay="600"/>
                                          </p:stCondLst>
                                        </p:cTn>
                                        <p:tgtEl>
                                          <p:spTgt spid="18"/>
                                        </p:tgtEl>
                                        <p:attrNameLst>
                                          <p:attrName>xshear</p:attrName>
                                        </p:attrNameLst>
                                      </p:cBhvr>
                                    </p:anim>
                                    <p:animScale>
                                      <p:cBhvr>
                                        <p:cTn id="53" dur="200" decel="100000" autoRev="1" fill="hold">
                                          <p:stCondLst>
                                            <p:cond delay="600"/>
                                          </p:stCondLst>
                                        </p:cTn>
                                        <p:tgtEl>
                                          <p:spTgt spid="18"/>
                                        </p:tgtEl>
                                      </p:cBhvr>
                                      <p:from x="100000" y="100000"/>
                                      <p:to x="80000" y="100000"/>
                                    </p:animScale>
                                    <p:anim by="(#ppt_h/3+#ppt_w*0.1)" calcmode="lin" valueType="num">
                                      <p:cBhvr additive="sum">
                                        <p:cTn id="54" dur="200" decel="100000" autoRev="1" fill="hold">
                                          <p:stCondLst>
                                            <p:cond delay="600"/>
                                          </p:stCondLst>
                                        </p:cTn>
                                        <p:tgtEl>
                                          <p:spTgt spid="18"/>
                                        </p:tgtEl>
                                        <p:attrNameLst>
                                          <p:attrName>ppt_x</p:attrName>
                                        </p:attrNameLst>
                                      </p:cBhvr>
                                    </p:anim>
                                  </p:childTnLst>
                                </p:cTn>
                              </p:par>
                              <p:par>
                                <p:cTn id="55" presetID="34" presetClass="entr" presetSubtype="0" fill="hold" nodeType="withEffect">
                                  <p:stCondLst>
                                    <p:cond delay="0"/>
                                  </p:stCondLst>
                                  <p:childTnLst>
                                    <p:set>
                                      <p:cBhvr>
                                        <p:cTn id="56" dur="1" fill="hold">
                                          <p:stCondLst>
                                            <p:cond delay="0"/>
                                          </p:stCondLst>
                                        </p:cTn>
                                        <p:tgtEl>
                                          <p:spTgt spid="17"/>
                                        </p:tgtEl>
                                        <p:attrNameLst>
                                          <p:attrName>style.visibility</p:attrName>
                                        </p:attrNameLst>
                                      </p:cBhvr>
                                      <p:to>
                                        <p:strVal val="visible"/>
                                      </p:to>
                                    </p:set>
                                    <p:anim from="(-#ppt_w/2)" to="(#ppt_x)" calcmode="lin" valueType="num">
                                      <p:cBhvr>
                                        <p:cTn id="57" dur="600" fill="hold">
                                          <p:stCondLst>
                                            <p:cond delay="0"/>
                                          </p:stCondLst>
                                        </p:cTn>
                                        <p:tgtEl>
                                          <p:spTgt spid="17"/>
                                        </p:tgtEl>
                                        <p:attrNameLst>
                                          <p:attrName>ppt_x</p:attrName>
                                        </p:attrNameLst>
                                      </p:cBhvr>
                                    </p:anim>
                                    <p:anim from="0" to="-1.0" calcmode="lin" valueType="num">
                                      <p:cBhvr>
                                        <p:cTn id="58" dur="200" decel="50000" autoRev="1" fill="hold">
                                          <p:stCondLst>
                                            <p:cond delay="600"/>
                                          </p:stCondLst>
                                        </p:cTn>
                                        <p:tgtEl>
                                          <p:spTgt spid="17"/>
                                        </p:tgtEl>
                                        <p:attrNameLst>
                                          <p:attrName>xshear</p:attrName>
                                        </p:attrNameLst>
                                      </p:cBhvr>
                                    </p:anim>
                                    <p:animScale>
                                      <p:cBhvr>
                                        <p:cTn id="59" dur="200" decel="100000" autoRev="1" fill="hold">
                                          <p:stCondLst>
                                            <p:cond delay="600"/>
                                          </p:stCondLst>
                                        </p:cTn>
                                        <p:tgtEl>
                                          <p:spTgt spid="17"/>
                                        </p:tgtEl>
                                      </p:cBhvr>
                                      <p:from x="100000" y="100000"/>
                                      <p:to x="80000" y="100000"/>
                                    </p:animScale>
                                    <p:anim by="(#ppt_h/3+#ppt_w*0.1)" calcmode="lin" valueType="num">
                                      <p:cBhvr additive="sum">
                                        <p:cTn id="60" dur="200" decel="100000" autoRev="1" fill="hold">
                                          <p:stCondLst>
                                            <p:cond delay="600"/>
                                          </p:stCondLst>
                                        </p:cTn>
                                        <p:tgtEl>
                                          <p:spTgt spid="17"/>
                                        </p:tgtEl>
                                        <p:attrNameLst>
                                          <p:attrName>ppt_x</p:attrName>
                                        </p:attrNameLst>
                                      </p:cBhvr>
                                    </p:anim>
                                  </p:childTnLst>
                                </p:cTn>
                              </p:par>
                              <p:par>
                                <p:cTn id="61" presetID="34" presetClass="entr" presetSubtype="0" fill="hold" nodeType="withEffect">
                                  <p:stCondLst>
                                    <p:cond delay="0"/>
                                  </p:stCondLst>
                                  <p:childTnLst>
                                    <p:set>
                                      <p:cBhvr>
                                        <p:cTn id="62" dur="1" fill="hold">
                                          <p:stCondLst>
                                            <p:cond delay="0"/>
                                          </p:stCondLst>
                                        </p:cTn>
                                        <p:tgtEl>
                                          <p:spTgt spid="16"/>
                                        </p:tgtEl>
                                        <p:attrNameLst>
                                          <p:attrName>style.visibility</p:attrName>
                                        </p:attrNameLst>
                                      </p:cBhvr>
                                      <p:to>
                                        <p:strVal val="visible"/>
                                      </p:to>
                                    </p:set>
                                    <p:anim from="(-#ppt_w/2)" to="(#ppt_x)" calcmode="lin" valueType="num">
                                      <p:cBhvr>
                                        <p:cTn id="63" dur="600" fill="hold">
                                          <p:stCondLst>
                                            <p:cond delay="0"/>
                                          </p:stCondLst>
                                        </p:cTn>
                                        <p:tgtEl>
                                          <p:spTgt spid="16"/>
                                        </p:tgtEl>
                                        <p:attrNameLst>
                                          <p:attrName>ppt_x</p:attrName>
                                        </p:attrNameLst>
                                      </p:cBhvr>
                                    </p:anim>
                                    <p:anim from="0" to="-1.0" calcmode="lin" valueType="num">
                                      <p:cBhvr>
                                        <p:cTn id="64" dur="200" decel="50000" autoRev="1" fill="hold">
                                          <p:stCondLst>
                                            <p:cond delay="600"/>
                                          </p:stCondLst>
                                        </p:cTn>
                                        <p:tgtEl>
                                          <p:spTgt spid="16"/>
                                        </p:tgtEl>
                                        <p:attrNameLst>
                                          <p:attrName>xshear</p:attrName>
                                        </p:attrNameLst>
                                      </p:cBhvr>
                                    </p:anim>
                                    <p:animScale>
                                      <p:cBhvr>
                                        <p:cTn id="65" dur="200" decel="100000" autoRev="1" fill="hold">
                                          <p:stCondLst>
                                            <p:cond delay="600"/>
                                          </p:stCondLst>
                                        </p:cTn>
                                        <p:tgtEl>
                                          <p:spTgt spid="16"/>
                                        </p:tgtEl>
                                      </p:cBhvr>
                                      <p:from x="100000" y="100000"/>
                                      <p:to x="80000" y="100000"/>
                                    </p:animScale>
                                    <p:anim by="(#ppt_h/3+#ppt_w*0.1)" calcmode="lin" valueType="num">
                                      <p:cBhvr additive="sum">
                                        <p:cTn id="66" dur="200" decel="100000" autoRev="1" fill="hold">
                                          <p:stCondLst>
                                            <p:cond delay="600"/>
                                          </p:stCondLst>
                                        </p:cTn>
                                        <p:tgtEl>
                                          <p:spTgt spid="16"/>
                                        </p:tgtEl>
                                        <p:attrNameLst>
                                          <p:attrName>ppt_x</p:attrName>
                                        </p:attrNameLst>
                                      </p:cBhvr>
                                    </p:anim>
                                  </p:childTnLst>
                                </p:cTn>
                              </p:par>
                              <p:par>
                                <p:cTn id="67" presetID="34" presetClass="entr" presetSubtype="0" fill="hold" nodeType="withEffect">
                                  <p:stCondLst>
                                    <p:cond delay="0"/>
                                  </p:stCondLst>
                                  <p:childTnLst>
                                    <p:set>
                                      <p:cBhvr>
                                        <p:cTn id="68" dur="1" fill="hold">
                                          <p:stCondLst>
                                            <p:cond delay="0"/>
                                          </p:stCondLst>
                                        </p:cTn>
                                        <p:tgtEl>
                                          <p:spTgt spid="15"/>
                                        </p:tgtEl>
                                        <p:attrNameLst>
                                          <p:attrName>style.visibility</p:attrName>
                                        </p:attrNameLst>
                                      </p:cBhvr>
                                      <p:to>
                                        <p:strVal val="visible"/>
                                      </p:to>
                                    </p:set>
                                    <p:anim from="(-#ppt_w/2)" to="(#ppt_x)" calcmode="lin" valueType="num">
                                      <p:cBhvr>
                                        <p:cTn id="69" dur="600" fill="hold">
                                          <p:stCondLst>
                                            <p:cond delay="0"/>
                                          </p:stCondLst>
                                        </p:cTn>
                                        <p:tgtEl>
                                          <p:spTgt spid="15"/>
                                        </p:tgtEl>
                                        <p:attrNameLst>
                                          <p:attrName>ppt_x</p:attrName>
                                        </p:attrNameLst>
                                      </p:cBhvr>
                                    </p:anim>
                                    <p:anim from="0" to="-1.0" calcmode="lin" valueType="num">
                                      <p:cBhvr>
                                        <p:cTn id="70" dur="200" decel="50000" autoRev="1" fill="hold">
                                          <p:stCondLst>
                                            <p:cond delay="600"/>
                                          </p:stCondLst>
                                        </p:cTn>
                                        <p:tgtEl>
                                          <p:spTgt spid="15"/>
                                        </p:tgtEl>
                                        <p:attrNameLst>
                                          <p:attrName>xshear</p:attrName>
                                        </p:attrNameLst>
                                      </p:cBhvr>
                                    </p:anim>
                                    <p:animScale>
                                      <p:cBhvr>
                                        <p:cTn id="71" dur="200" decel="100000" autoRev="1" fill="hold">
                                          <p:stCondLst>
                                            <p:cond delay="600"/>
                                          </p:stCondLst>
                                        </p:cTn>
                                        <p:tgtEl>
                                          <p:spTgt spid="15"/>
                                        </p:tgtEl>
                                      </p:cBhvr>
                                      <p:from x="100000" y="100000"/>
                                      <p:to x="80000" y="100000"/>
                                    </p:animScale>
                                    <p:anim by="(#ppt_h/3+#ppt_w*0.1)" calcmode="lin" valueType="num">
                                      <p:cBhvr additive="sum">
                                        <p:cTn id="72" dur="200" decel="100000" autoRev="1" fill="hold">
                                          <p:stCondLst>
                                            <p:cond delay="600"/>
                                          </p:stCondLst>
                                        </p:cTn>
                                        <p:tgtEl>
                                          <p:spTgt spid="15"/>
                                        </p:tgtEl>
                                        <p:attrNameLst>
                                          <p:attrName>ppt_x</p:attrName>
                                        </p:attrNameLst>
                                      </p:cBhvr>
                                    </p:anim>
                                  </p:childTnLst>
                                </p:cTn>
                              </p:par>
                              <p:par>
                                <p:cTn id="73" presetID="34" presetClass="entr" presetSubtype="0" fill="hold" nodeType="withEffect">
                                  <p:stCondLst>
                                    <p:cond delay="0"/>
                                  </p:stCondLst>
                                  <p:childTnLst>
                                    <p:set>
                                      <p:cBhvr>
                                        <p:cTn id="74" dur="1" fill="hold">
                                          <p:stCondLst>
                                            <p:cond delay="0"/>
                                          </p:stCondLst>
                                        </p:cTn>
                                        <p:tgtEl>
                                          <p:spTgt spid="14"/>
                                        </p:tgtEl>
                                        <p:attrNameLst>
                                          <p:attrName>style.visibility</p:attrName>
                                        </p:attrNameLst>
                                      </p:cBhvr>
                                      <p:to>
                                        <p:strVal val="visible"/>
                                      </p:to>
                                    </p:set>
                                    <p:anim from="(-#ppt_w/2)" to="(#ppt_x)" calcmode="lin" valueType="num">
                                      <p:cBhvr>
                                        <p:cTn id="75" dur="600" fill="hold">
                                          <p:stCondLst>
                                            <p:cond delay="0"/>
                                          </p:stCondLst>
                                        </p:cTn>
                                        <p:tgtEl>
                                          <p:spTgt spid="14"/>
                                        </p:tgtEl>
                                        <p:attrNameLst>
                                          <p:attrName>ppt_x</p:attrName>
                                        </p:attrNameLst>
                                      </p:cBhvr>
                                    </p:anim>
                                    <p:anim from="0" to="-1.0" calcmode="lin" valueType="num">
                                      <p:cBhvr>
                                        <p:cTn id="76" dur="200" decel="50000" autoRev="1" fill="hold">
                                          <p:stCondLst>
                                            <p:cond delay="600"/>
                                          </p:stCondLst>
                                        </p:cTn>
                                        <p:tgtEl>
                                          <p:spTgt spid="14"/>
                                        </p:tgtEl>
                                        <p:attrNameLst>
                                          <p:attrName>xshear</p:attrName>
                                        </p:attrNameLst>
                                      </p:cBhvr>
                                    </p:anim>
                                    <p:animScale>
                                      <p:cBhvr>
                                        <p:cTn id="77" dur="200" decel="100000" autoRev="1" fill="hold">
                                          <p:stCondLst>
                                            <p:cond delay="600"/>
                                          </p:stCondLst>
                                        </p:cTn>
                                        <p:tgtEl>
                                          <p:spTgt spid="14"/>
                                        </p:tgtEl>
                                      </p:cBhvr>
                                      <p:from x="100000" y="100000"/>
                                      <p:to x="80000" y="100000"/>
                                    </p:animScale>
                                    <p:anim by="(#ppt_h/3+#ppt_w*0.1)" calcmode="lin" valueType="num">
                                      <p:cBhvr additive="sum">
                                        <p:cTn id="78" dur="200" decel="100000" autoRev="1" fill="hold">
                                          <p:stCondLst>
                                            <p:cond delay="600"/>
                                          </p:stCondLst>
                                        </p:cTn>
                                        <p:tgtEl>
                                          <p:spTgt spid="14"/>
                                        </p:tgtEl>
                                        <p:attrNameLst>
                                          <p:attrName>ppt_x</p:attrName>
                                        </p:attrNameLst>
                                      </p:cBhvr>
                                    </p:anim>
                                  </p:childTnLst>
                                </p:cTn>
                              </p:par>
                              <p:par>
                                <p:cTn id="79" presetID="34" presetClass="entr" presetSubtype="0" fill="hold" nodeType="withEffect">
                                  <p:stCondLst>
                                    <p:cond delay="0"/>
                                  </p:stCondLst>
                                  <p:childTnLst>
                                    <p:set>
                                      <p:cBhvr>
                                        <p:cTn id="80" dur="1" fill="hold">
                                          <p:stCondLst>
                                            <p:cond delay="0"/>
                                          </p:stCondLst>
                                        </p:cTn>
                                        <p:tgtEl>
                                          <p:spTgt spid="32"/>
                                        </p:tgtEl>
                                        <p:attrNameLst>
                                          <p:attrName>style.visibility</p:attrName>
                                        </p:attrNameLst>
                                      </p:cBhvr>
                                      <p:to>
                                        <p:strVal val="visible"/>
                                      </p:to>
                                    </p:set>
                                    <p:anim from="(-#ppt_w/2)" to="(#ppt_x)" calcmode="lin" valueType="num">
                                      <p:cBhvr>
                                        <p:cTn id="81" dur="600" fill="hold">
                                          <p:stCondLst>
                                            <p:cond delay="0"/>
                                          </p:stCondLst>
                                        </p:cTn>
                                        <p:tgtEl>
                                          <p:spTgt spid="32"/>
                                        </p:tgtEl>
                                        <p:attrNameLst>
                                          <p:attrName>ppt_x</p:attrName>
                                        </p:attrNameLst>
                                      </p:cBhvr>
                                    </p:anim>
                                    <p:anim from="0" to="-1.0" calcmode="lin" valueType="num">
                                      <p:cBhvr>
                                        <p:cTn id="82" dur="200" decel="50000" autoRev="1" fill="hold">
                                          <p:stCondLst>
                                            <p:cond delay="600"/>
                                          </p:stCondLst>
                                        </p:cTn>
                                        <p:tgtEl>
                                          <p:spTgt spid="32"/>
                                        </p:tgtEl>
                                        <p:attrNameLst>
                                          <p:attrName>xshear</p:attrName>
                                        </p:attrNameLst>
                                      </p:cBhvr>
                                    </p:anim>
                                    <p:animScale>
                                      <p:cBhvr>
                                        <p:cTn id="83" dur="200" decel="100000" autoRev="1" fill="hold">
                                          <p:stCondLst>
                                            <p:cond delay="600"/>
                                          </p:stCondLst>
                                        </p:cTn>
                                        <p:tgtEl>
                                          <p:spTgt spid="32"/>
                                        </p:tgtEl>
                                      </p:cBhvr>
                                      <p:from x="100000" y="100000"/>
                                      <p:to x="80000" y="100000"/>
                                    </p:animScale>
                                    <p:anim by="(#ppt_h/3+#ppt_w*0.1)" calcmode="lin" valueType="num">
                                      <p:cBhvr additive="sum">
                                        <p:cTn id="84" dur="200" decel="100000" autoRev="1" fill="hold">
                                          <p:stCondLst>
                                            <p:cond delay="600"/>
                                          </p:stCondLst>
                                        </p:cTn>
                                        <p:tgtEl>
                                          <p:spTgt spid="32"/>
                                        </p:tgtEl>
                                        <p:attrNameLst>
                                          <p:attrName>ppt_x</p:attrName>
                                        </p:attrNameLst>
                                      </p:cBhvr>
                                    </p:anim>
                                  </p:childTnLst>
                                </p:cTn>
                              </p:par>
                              <p:par>
                                <p:cTn id="85" presetID="34" presetClass="entr" presetSubtype="0" fill="hold" grpId="0" nodeType="withEffect">
                                  <p:stCondLst>
                                    <p:cond delay="0"/>
                                  </p:stCondLst>
                                  <p:childTnLst>
                                    <p:set>
                                      <p:cBhvr>
                                        <p:cTn id="86" dur="1" fill="hold">
                                          <p:stCondLst>
                                            <p:cond delay="0"/>
                                          </p:stCondLst>
                                        </p:cTn>
                                        <p:tgtEl>
                                          <p:spTgt spid="34"/>
                                        </p:tgtEl>
                                        <p:attrNameLst>
                                          <p:attrName>style.visibility</p:attrName>
                                        </p:attrNameLst>
                                      </p:cBhvr>
                                      <p:to>
                                        <p:strVal val="visible"/>
                                      </p:to>
                                    </p:set>
                                    <p:anim from="(-#ppt_w/2)" to="(#ppt_x)" calcmode="lin" valueType="num">
                                      <p:cBhvr>
                                        <p:cTn id="87" dur="600" fill="hold">
                                          <p:stCondLst>
                                            <p:cond delay="0"/>
                                          </p:stCondLst>
                                        </p:cTn>
                                        <p:tgtEl>
                                          <p:spTgt spid="34"/>
                                        </p:tgtEl>
                                        <p:attrNameLst>
                                          <p:attrName>ppt_x</p:attrName>
                                        </p:attrNameLst>
                                      </p:cBhvr>
                                    </p:anim>
                                    <p:anim from="0" to="-1.0" calcmode="lin" valueType="num">
                                      <p:cBhvr>
                                        <p:cTn id="88" dur="200" decel="50000" autoRev="1" fill="hold">
                                          <p:stCondLst>
                                            <p:cond delay="600"/>
                                          </p:stCondLst>
                                        </p:cTn>
                                        <p:tgtEl>
                                          <p:spTgt spid="34"/>
                                        </p:tgtEl>
                                        <p:attrNameLst>
                                          <p:attrName>xshear</p:attrName>
                                        </p:attrNameLst>
                                      </p:cBhvr>
                                    </p:anim>
                                    <p:animScale>
                                      <p:cBhvr>
                                        <p:cTn id="89" dur="200" decel="100000" autoRev="1" fill="hold">
                                          <p:stCondLst>
                                            <p:cond delay="600"/>
                                          </p:stCondLst>
                                        </p:cTn>
                                        <p:tgtEl>
                                          <p:spTgt spid="34"/>
                                        </p:tgtEl>
                                      </p:cBhvr>
                                      <p:from x="100000" y="100000"/>
                                      <p:to x="80000" y="100000"/>
                                    </p:animScale>
                                    <p:anim by="(#ppt_h/3+#ppt_w*0.1)" calcmode="lin" valueType="num">
                                      <p:cBhvr additive="sum">
                                        <p:cTn id="90" dur="200" decel="100000" autoRev="1" fill="hold">
                                          <p:stCondLst>
                                            <p:cond delay="600"/>
                                          </p:stCondLst>
                                        </p:cTn>
                                        <p:tgtEl>
                                          <p:spTgt spid="34"/>
                                        </p:tgtEl>
                                        <p:attrNameLst>
                                          <p:attrName>ppt_x</p:attrName>
                                        </p:attrNameLst>
                                      </p:cBhvr>
                                    </p:anim>
                                  </p:childTnLst>
                                </p:cTn>
                              </p:par>
                              <p:par>
                                <p:cTn id="91" presetID="34" presetClass="exit" presetSubtype="0" fill="hold" nodeType="withEffect">
                                  <p:stCondLst>
                                    <p:cond delay="0"/>
                                  </p:stCondLst>
                                  <p:childTnLst>
                                    <p:anim from="(ppt_x)" to="(ppt_x+1)" calcmode="lin" valueType="num">
                                      <p:cBhvr>
                                        <p:cTn id="92" dur="1000">
                                          <p:stCondLst>
                                            <p:cond delay="0"/>
                                          </p:stCondLst>
                                        </p:cTn>
                                        <p:tgtEl>
                                          <p:spTgt spid="4"/>
                                        </p:tgtEl>
                                        <p:attrNameLst>
                                          <p:attrName>ppt_x</p:attrName>
                                        </p:attrNameLst>
                                      </p:cBhvr>
                                    </p:anim>
                                    <p:anim from="0" to="-1.0" calcmode="lin" valueType="num">
                                      <p:cBhvr>
                                        <p:cTn id="93" dur="200" accel="50000">
                                          <p:stCondLst>
                                            <p:cond delay="0"/>
                                          </p:stCondLst>
                                        </p:cTn>
                                        <p:tgtEl>
                                          <p:spTgt spid="4"/>
                                        </p:tgtEl>
                                        <p:attrNameLst>
                                          <p:attrName>xshear</p:attrName>
                                        </p:attrNameLst>
                                      </p:cBhvr>
                                    </p:anim>
                                    <p:set>
                                      <p:cBhvr>
                                        <p:cTn id="94" dur="800">
                                          <p:stCondLst>
                                            <p:cond delay="200"/>
                                          </p:stCondLst>
                                        </p:cTn>
                                        <p:tgtEl>
                                          <p:spTgt spid="4"/>
                                        </p:tgtEl>
                                        <p:attrNameLst>
                                          <p:attrName>xshear</p:attrName>
                                        </p:attrNameLst>
                                      </p:cBhvr>
                                      <p:to>
                                        <p:strVal val="-1.0"/>
                                      </p:to>
                                    </p:set>
                                    <p:set>
                                      <p:cBhvr>
                                        <p:cTn id="95" dur="1" fill="hold">
                                          <p:stCondLst>
                                            <p:cond delay="999"/>
                                          </p:stCondLst>
                                        </p:cTn>
                                        <p:tgtEl>
                                          <p:spTgt spid="4"/>
                                        </p:tgtEl>
                                        <p:attrNameLst>
                                          <p:attrName>style.visibility</p:attrName>
                                        </p:attrNameLst>
                                      </p:cBhvr>
                                      <p:to>
                                        <p:strVal val="hidden"/>
                                      </p:to>
                                    </p:set>
                                  </p:childTnLst>
                                </p:cTn>
                              </p:par>
                              <p:par>
                                <p:cTn id="96" presetID="34" presetClass="exit" presetSubtype="0" fill="hold" nodeType="withEffect">
                                  <p:stCondLst>
                                    <p:cond delay="0"/>
                                  </p:stCondLst>
                                  <p:childTnLst>
                                    <p:anim from="(ppt_x)" to="(ppt_x+1)" calcmode="lin" valueType="num">
                                      <p:cBhvr>
                                        <p:cTn id="97" dur="1000">
                                          <p:stCondLst>
                                            <p:cond delay="0"/>
                                          </p:stCondLst>
                                        </p:cTn>
                                        <p:tgtEl>
                                          <p:spTgt spid="30"/>
                                        </p:tgtEl>
                                        <p:attrNameLst>
                                          <p:attrName>ppt_x</p:attrName>
                                        </p:attrNameLst>
                                      </p:cBhvr>
                                    </p:anim>
                                    <p:anim from="0" to="-1.0" calcmode="lin" valueType="num">
                                      <p:cBhvr>
                                        <p:cTn id="98" dur="200" accel="50000">
                                          <p:stCondLst>
                                            <p:cond delay="0"/>
                                          </p:stCondLst>
                                        </p:cTn>
                                        <p:tgtEl>
                                          <p:spTgt spid="30"/>
                                        </p:tgtEl>
                                        <p:attrNameLst>
                                          <p:attrName>xshear</p:attrName>
                                        </p:attrNameLst>
                                      </p:cBhvr>
                                    </p:anim>
                                    <p:set>
                                      <p:cBhvr>
                                        <p:cTn id="99" dur="800">
                                          <p:stCondLst>
                                            <p:cond delay="200"/>
                                          </p:stCondLst>
                                        </p:cTn>
                                        <p:tgtEl>
                                          <p:spTgt spid="30"/>
                                        </p:tgtEl>
                                        <p:attrNameLst>
                                          <p:attrName>xshear</p:attrName>
                                        </p:attrNameLst>
                                      </p:cBhvr>
                                      <p:to>
                                        <p:strVal val="-1.0"/>
                                      </p:to>
                                    </p:set>
                                    <p:set>
                                      <p:cBhvr>
                                        <p:cTn id="100" dur="1" fill="hold">
                                          <p:stCondLst>
                                            <p:cond delay="999"/>
                                          </p:stCondLst>
                                        </p:cTn>
                                        <p:tgtEl>
                                          <p:spTgt spid="30"/>
                                        </p:tgtEl>
                                        <p:attrNameLst>
                                          <p:attrName>style.visibility</p:attrName>
                                        </p:attrNameLst>
                                      </p:cBhvr>
                                      <p:to>
                                        <p:strVal val="hidden"/>
                                      </p:to>
                                    </p:set>
                                  </p:childTnLst>
                                </p:cTn>
                              </p:par>
                              <p:par>
                                <p:cTn id="101" presetID="34" presetClass="exit" presetSubtype="0" fill="hold" nodeType="withEffect">
                                  <p:stCondLst>
                                    <p:cond delay="0"/>
                                  </p:stCondLst>
                                  <p:childTnLst>
                                    <p:anim from="(ppt_x)" to="(ppt_x+1)" calcmode="lin" valueType="num">
                                      <p:cBhvr>
                                        <p:cTn id="102" dur="1000">
                                          <p:stCondLst>
                                            <p:cond delay="0"/>
                                          </p:stCondLst>
                                        </p:cTn>
                                        <p:tgtEl>
                                          <p:spTgt spid="5"/>
                                        </p:tgtEl>
                                        <p:attrNameLst>
                                          <p:attrName>ppt_x</p:attrName>
                                        </p:attrNameLst>
                                      </p:cBhvr>
                                    </p:anim>
                                    <p:anim from="0" to="-1.0" calcmode="lin" valueType="num">
                                      <p:cBhvr>
                                        <p:cTn id="103" dur="200" accel="50000">
                                          <p:stCondLst>
                                            <p:cond delay="0"/>
                                          </p:stCondLst>
                                        </p:cTn>
                                        <p:tgtEl>
                                          <p:spTgt spid="5"/>
                                        </p:tgtEl>
                                        <p:attrNameLst>
                                          <p:attrName>xshear</p:attrName>
                                        </p:attrNameLst>
                                      </p:cBhvr>
                                    </p:anim>
                                    <p:set>
                                      <p:cBhvr>
                                        <p:cTn id="104" dur="800">
                                          <p:stCondLst>
                                            <p:cond delay="200"/>
                                          </p:stCondLst>
                                        </p:cTn>
                                        <p:tgtEl>
                                          <p:spTgt spid="5"/>
                                        </p:tgtEl>
                                        <p:attrNameLst>
                                          <p:attrName>xshear</p:attrName>
                                        </p:attrNameLst>
                                      </p:cBhvr>
                                      <p:to>
                                        <p:strVal val="-1.0"/>
                                      </p:to>
                                    </p:set>
                                    <p:set>
                                      <p:cBhvr>
                                        <p:cTn id="105" dur="1" fill="hold">
                                          <p:stCondLst>
                                            <p:cond delay="999"/>
                                          </p:stCondLst>
                                        </p:cTn>
                                        <p:tgtEl>
                                          <p:spTgt spid="5"/>
                                        </p:tgtEl>
                                        <p:attrNameLst>
                                          <p:attrName>style.visibility</p:attrName>
                                        </p:attrNameLst>
                                      </p:cBhvr>
                                      <p:to>
                                        <p:strVal val="hidden"/>
                                      </p:to>
                                    </p:set>
                                  </p:childTnLst>
                                </p:cTn>
                              </p:par>
                              <p:par>
                                <p:cTn id="106" presetID="34" presetClass="exit" presetSubtype="0" fill="hold" nodeType="withEffect">
                                  <p:stCondLst>
                                    <p:cond delay="0"/>
                                  </p:stCondLst>
                                  <p:childTnLst>
                                    <p:anim from="(ppt_x)" to="(ppt_x+1)" calcmode="lin" valueType="num">
                                      <p:cBhvr>
                                        <p:cTn id="107" dur="1000">
                                          <p:stCondLst>
                                            <p:cond delay="0"/>
                                          </p:stCondLst>
                                        </p:cTn>
                                        <p:tgtEl>
                                          <p:spTgt spid="6"/>
                                        </p:tgtEl>
                                        <p:attrNameLst>
                                          <p:attrName>ppt_x</p:attrName>
                                        </p:attrNameLst>
                                      </p:cBhvr>
                                    </p:anim>
                                    <p:anim from="0" to="-1.0" calcmode="lin" valueType="num">
                                      <p:cBhvr>
                                        <p:cTn id="108" dur="200" accel="50000">
                                          <p:stCondLst>
                                            <p:cond delay="0"/>
                                          </p:stCondLst>
                                        </p:cTn>
                                        <p:tgtEl>
                                          <p:spTgt spid="6"/>
                                        </p:tgtEl>
                                        <p:attrNameLst>
                                          <p:attrName>xshear</p:attrName>
                                        </p:attrNameLst>
                                      </p:cBhvr>
                                    </p:anim>
                                    <p:set>
                                      <p:cBhvr>
                                        <p:cTn id="109" dur="800">
                                          <p:stCondLst>
                                            <p:cond delay="200"/>
                                          </p:stCondLst>
                                        </p:cTn>
                                        <p:tgtEl>
                                          <p:spTgt spid="6"/>
                                        </p:tgtEl>
                                        <p:attrNameLst>
                                          <p:attrName>xshear</p:attrName>
                                        </p:attrNameLst>
                                      </p:cBhvr>
                                      <p:to>
                                        <p:strVal val="-1.0"/>
                                      </p:to>
                                    </p:set>
                                    <p:set>
                                      <p:cBhvr>
                                        <p:cTn id="110" dur="1" fill="hold">
                                          <p:stCondLst>
                                            <p:cond delay="999"/>
                                          </p:stCondLst>
                                        </p:cTn>
                                        <p:tgtEl>
                                          <p:spTgt spid="6"/>
                                        </p:tgtEl>
                                        <p:attrNameLst>
                                          <p:attrName>style.visibility</p:attrName>
                                        </p:attrNameLst>
                                      </p:cBhvr>
                                      <p:to>
                                        <p:strVal val="hidden"/>
                                      </p:to>
                                    </p:set>
                                  </p:childTnLst>
                                </p:cTn>
                              </p:par>
                              <p:par>
                                <p:cTn id="111" presetID="34" presetClass="exit" presetSubtype="0" fill="hold" nodeType="withEffect">
                                  <p:stCondLst>
                                    <p:cond delay="0"/>
                                  </p:stCondLst>
                                  <p:childTnLst>
                                    <p:anim from="(ppt_x)" to="(ppt_x+1)" calcmode="lin" valueType="num">
                                      <p:cBhvr>
                                        <p:cTn id="112" dur="1000">
                                          <p:stCondLst>
                                            <p:cond delay="0"/>
                                          </p:stCondLst>
                                        </p:cTn>
                                        <p:tgtEl>
                                          <p:spTgt spid="7"/>
                                        </p:tgtEl>
                                        <p:attrNameLst>
                                          <p:attrName>ppt_x</p:attrName>
                                        </p:attrNameLst>
                                      </p:cBhvr>
                                    </p:anim>
                                    <p:anim from="0" to="-1.0" calcmode="lin" valueType="num">
                                      <p:cBhvr>
                                        <p:cTn id="113" dur="200" accel="50000">
                                          <p:stCondLst>
                                            <p:cond delay="0"/>
                                          </p:stCondLst>
                                        </p:cTn>
                                        <p:tgtEl>
                                          <p:spTgt spid="7"/>
                                        </p:tgtEl>
                                        <p:attrNameLst>
                                          <p:attrName>xshear</p:attrName>
                                        </p:attrNameLst>
                                      </p:cBhvr>
                                    </p:anim>
                                    <p:set>
                                      <p:cBhvr>
                                        <p:cTn id="114" dur="800">
                                          <p:stCondLst>
                                            <p:cond delay="200"/>
                                          </p:stCondLst>
                                        </p:cTn>
                                        <p:tgtEl>
                                          <p:spTgt spid="7"/>
                                        </p:tgtEl>
                                        <p:attrNameLst>
                                          <p:attrName>xshear</p:attrName>
                                        </p:attrNameLst>
                                      </p:cBhvr>
                                      <p:to>
                                        <p:strVal val="-1.0"/>
                                      </p:to>
                                    </p:set>
                                    <p:set>
                                      <p:cBhvr>
                                        <p:cTn id="115" dur="1" fill="hold">
                                          <p:stCondLst>
                                            <p:cond delay="999"/>
                                          </p:stCondLst>
                                        </p:cTn>
                                        <p:tgtEl>
                                          <p:spTgt spid="7"/>
                                        </p:tgtEl>
                                        <p:attrNameLst>
                                          <p:attrName>style.visibility</p:attrName>
                                        </p:attrNameLst>
                                      </p:cBhvr>
                                      <p:to>
                                        <p:strVal val="hidden"/>
                                      </p:to>
                                    </p:set>
                                  </p:childTnLst>
                                </p:cTn>
                              </p:par>
                              <p:par>
                                <p:cTn id="116" presetID="34" presetClass="exit" presetSubtype="0" fill="hold" nodeType="withEffect">
                                  <p:stCondLst>
                                    <p:cond delay="0"/>
                                  </p:stCondLst>
                                  <p:childTnLst>
                                    <p:anim from="(ppt_x)" to="(ppt_x+1)" calcmode="lin" valueType="num">
                                      <p:cBhvr>
                                        <p:cTn id="117" dur="1000">
                                          <p:stCondLst>
                                            <p:cond delay="0"/>
                                          </p:stCondLst>
                                        </p:cTn>
                                        <p:tgtEl>
                                          <p:spTgt spid="8"/>
                                        </p:tgtEl>
                                        <p:attrNameLst>
                                          <p:attrName>ppt_x</p:attrName>
                                        </p:attrNameLst>
                                      </p:cBhvr>
                                    </p:anim>
                                    <p:anim from="0" to="-1.0" calcmode="lin" valueType="num">
                                      <p:cBhvr>
                                        <p:cTn id="118" dur="200" accel="50000">
                                          <p:stCondLst>
                                            <p:cond delay="0"/>
                                          </p:stCondLst>
                                        </p:cTn>
                                        <p:tgtEl>
                                          <p:spTgt spid="8"/>
                                        </p:tgtEl>
                                        <p:attrNameLst>
                                          <p:attrName>xshear</p:attrName>
                                        </p:attrNameLst>
                                      </p:cBhvr>
                                    </p:anim>
                                    <p:set>
                                      <p:cBhvr>
                                        <p:cTn id="119" dur="800">
                                          <p:stCondLst>
                                            <p:cond delay="200"/>
                                          </p:stCondLst>
                                        </p:cTn>
                                        <p:tgtEl>
                                          <p:spTgt spid="8"/>
                                        </p:tgtEl>
                                        <p:attrNameLst>
                                          <p:attrName>xshear</p:attrName>
                                        </p:attrNameLst>
                                      </p:cBhvr>
                                      <p:to>
                                        <p:strVal val="-1.0"/>
                                      </p:to>
                                    </p:set>
                                    <p:set>
                                      <p:cBhvr>
                                        <p:cTn id="120" dur="1" fill="hold">
                                          <p:stCondLst>
                                            <p:cond delay="999"/>
                                          </p:stCondLst>
                                        </p:cTn>
                                        <p:tgtEl>
                                          <p:spTgt spid="8"/>
                                        </p:tgtEl>
                                        <p:attrNameLst>
                                          <p:attrName>style.visibility</p:attrName>
                                        </p:attrNameLst>
                                      </p:cBhvr>
                                      <p:to>
                                        <p:strVal val="hidden"/>
                                      </p:to>
                                    </p:set>
                                  </p:childTnLst>
                                </p:cTn>
                              </p:par>
                              <p:par>
                                <p:cTn id="121" presetID="34" presetClass="exit" presetSubtype="0" fill="hold" grpId="1" nodeType="withEffect">
                                  <p:stCondLst>
                                    <p:cond delay="0"/>
                                  </p:stCondLst>
                                  <p:childTnLst>
                                    <p:anim from="(ppt_x)" to="(ppt_x+1)" calcmode="lin" valueType="num">
                                      <p:cBhvr>
                                        <p:cTn id="122" dur="1000">
                                          <p:stCondLst>
                                            <p:cond delay="0"/>
                                          </p:stCondLst>
                                        </p:cTn>
                                        <p:tgtEl>
                                          <p:spTgt spid="33"/>
                                        </p:tgtEl>
                                        <p:attrNameLst>
                                          <p:attrName>ppt_x</p:attrName>
                                        </p:attrNameLst>
                                      </p:cBhvr>
                                    </p:anim>
                                    <p:anim from="0" to="-1.0" calcmode="lin" valueType="num">
                                      <p:cBhvr>
                                        <p:cTn id="123" dur="200" accel="50000">
                                          <p:stCondLst>
                                            <p:cond delay="0"/>
                                          </p:stCondLst>
                                        </p:cTn>
                                        <p:tgtEl>
                                          <p:spTgt spid="33"/>
                                        </p:tgtEl>
                                        <p:attrNameLst>
                                          <p:attrName>xshear</p:attrName>
                                        </p:attrNameLst>
                                      </p:cBhvr>
                                    </p:anim>
                                    <p:set>
                                      <p:cBhvr>
                                        <p:cTn id="124" dur="800">
                                          <p:stCondLst>
                                            <p:cond delay="200"/>
                                          </p:stCondLst>
                                        </p:cTn>
                                        <p:tgtEl>
                                          <p:spTgt spid="33"/>
                                        </p:tgtEl>
                                        <p:attrNameLst>
                                          <p:attrName>xshear</p:attrName>
                                        </p:attrNameLst>
                                      </p:cBhvr>
                                      <p:to>
                                        <p:strVal val="-1.0"/>
                                      </p:to>
                                    </p:set>
                                    <p:set>
                                      <p:cBhvr>
                                        <p:cTn id="125" dur="1" fill="hold">
                                          <p:stCondLst>
                                            <p:cond delay="999"/>
                                          </p:stCondLst>
                                        </p:cTn>
                                        <p:tgtEl>
                                          <p:spTgt spid="33"/>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34" presetClass="exit" presetSubtype="0" fill="hold" nodeType="clickEffect">
                                  <p:stCondLst>
                                    <p:cond delay="0"/>
                                  </p:stCondLst>
                                  <p:childTnLst>
                                    <p:anim from="(ppt_x)" to="(ppt_x+1)" calcmode="lin" valueType="num">
                                      <p:cBhvr>
                                        <p:cTn id="129" dur="1000">
                                          <p:stCondLst>
                                            <p:cond delay="0"/>
                                          </p:stCondLst>
                                        </p:cTn>
                                        <p:tgtEl>
                                          <p:spTgt spid="14"/>
                                        </p:tgtEl>
                                        <p:attrNameLst>
                                          <p:attrName>ppt_x</p:attrName>
                                        </p:attrNameLst>
                                      </p:cBhvr>
                                    </p:anim>
                                    <p:anim from="0" to="-1.0" calcmode="lin" valueType="num">
                                      <p:cBhvr>
                                        <p:cTn id="130" dur="200" accel="50000">
                                          <p:stCondLst>
                                            <p:cond delay="0"/>
                                          </p:stCondLst>
                                        </p:cTn>
                                        <p:tgtEl>
                                          <p:spTgt spid="14"/>
                                        </p:tgtEl>
                                        <p:attrNameLst>
                                          <p:attrName>xshear</p:attrName>
                                        </p:attrNameLst>
                                      </p:cBhvr>
                                    </p:anim>
                                    <p:set>
                                      <p:cBhvr>
                                        <p:cTn id="131" dur="800">
                                          <p:stCondLst>
                                            <p:cond delay="200"/>
                                          </p:stCondLst>
                                        </p:cTn>
                                        <p:tgtEl>
                                          <p:spTgt spid="14"/>
                                        </p:tgtEl>
                                        <p:attrNameLst>
                                          <p:attrName>xshear</p:attrName>
                                        </p:attrNameLst>
                                      </p:cBhvr>
                                      <p:to>
                                        <p:strVal val="-1.0"/>
                                      </p:to>
                                    </p:set>
                                    <p:set>
                                      <p:cBhvr>
                                        <p:cTn id="132" dur="1" fill="hold">
                                          <p:stCondLst>
                                            <p:cond delay="999"/>
                                          </p:stCondLst>
                                        </p:cTn>
                                        <p:tgtEl>
                                          <p:spTgt spid="14"/>
                                        </p:tgtEl>
                                        <p:attrNameLst>
                                          <p:attrName>style.visibility</p:attrName>
                                        </p:attrNameLst>
                                      </p:cBhvr>
                                      <p:to>
                                        <p:strVal val="hidden"/>
                                      </p:to>
                                    </p:set>
                                  </p:childTnLst>
                                </p:cTn>
                              </p:par>
                              <p:par>
                                <p:cTn id="133" presetID="34" presetClass="exit" presetSubtype="0" fill="hold" nodeType="withEffect">
                                  <p:stCondLst>
                                    <p:cond delay="0"/>
                                  </p:stCondLst>
                                  <p:childTnLst>
                                    <p:anim from="(ppt_x)" to="(ppt_x+1)" calcmode="lin" valueType="num">
                                      <p:cBhvr>
                                        <p:cTn id="134" dur="1000">
                                          <p:stCondLst>
                                            <p:cond delay="0"/>
                                          </p:stCondLst>
                                        </p:cTn>
                                        <p:tgtEl>
                                          <p:spTgt spid="15"/>
                                        </p:tgtEl>
                                        <p:attrNameLst>
                                          <p:attrName>ppt_x</p:attrName>
                                        </p:attrNameLst>
                                      </p:cBhvr>
                                    </p:anim>
                                    <p:anim from="0" to="-1.0" calcmode="lin" valueType="num">
                                      <p:cBhvr>
                                        <p:cTn id="135" dur="200" accel="50000">
                                          <p:stCondLst>
                                            <p:cond delay="0"/>
                                          </p:stCondLst>
                                        </p:cTn>
                                        <p:tgtEl>
                                          <p:spTgt spid="15"/>
                                        </p:tgtEl>
                                        <p:attrNameLst>
                                          <p:attrName>xshear</p:attrName>
                                        </p:attrNameLst>
                                      </p:cBhvr>
                                    </p:anim>
                                    <p:set>
                                      <p:cBhvr>
                                        <p:cTn id="136" dur="800">
                                          <p:stCondLst>
                                            <p:cond delay="200"/>
                                          </p:stCondLst>
                                        </p:cTn>
                                        <p:tgtEl>
                                          <p:spTgt spid="15"/>
                                        </p:tgtEl>
                                        <p:attrNameLst>
                                          <p:attrName>xshear</p:attrName>
                                        </p:attrNameLst>
                                      </p:cBhvr>
                                      <p:to>
                                        <p:strVal val="-1.0"/>
                                      </p:to>
                                    </p:set>
                                    <p:set>
                                      <p:cBhvr>
                                        <p:cTn id="137" dur="1" fill="hold">
                                          <p:stCondLst>
                                            <p:cond delay="999"/>
                                          </p:stCondLst>
                                        </p:cTn>
                                        <p:tgtEl>
                                          <p:spTgt spid="15"/>
                                        </p:tgtEl>
                                        <p:attrNameLst>
                                          <p:attrName>style.visibility</p:attrName>
                                        </p:attrNameLst>
                                      </p:cBhvr>
                                      <p:to>
                                        <p:strVal val="hidden"/>
                                      </p:to>
                                    </p:set>
                                  </p:childTnLst>
                                </p:cTn>
                              </p:par>
                              <p:par>
                                <p:cTn id="138" presetID="34" presetClass="exit" presetSubtype="0" fill="hold" nodeType="withEffect">
                                  <p:stCondLst>
                                    <p:cond delay="0"/>
                                  </p:stCondLst>
                                  <p:childTnLst>
                                    <p:anim from="(ppt_x)" to="(ppt_x+1)" calcmode="lin" valueType="num">
                                      <p:cBhvr>
                                        <p:cTn id="139" dur="1000">
                                          <p:stCondLst>
                                            <p:cond delay="0"/>
                                          </p:stCondLst>
                                        </p:cTn>
                                        <p:tgtEl>
                                          <p:spTgt spid="16"/>
                                        </p:tgtEl>
                                        <p:attrNameLst>
                                          <p:attrName>ppt_x</p:attrName>
                                        </p:attrNameLst>
                                      </p:cBhvr>
                                    </p:anim>
                                    <p:anim from="0" to="-1.0" calcmode="lin" valueType="num">
                                      <p:cBhvr>
                                        <p:cTn id="140" dur="200" accel="50000">
                                          <p:stCondLst>
                                            <p:cond delay="0"/>
                                          </p:stCondLst>
                                        </p:cTn>
                                        <p:tgtEl>
                                          <p:spTgt spid="16"/>
                                        </p:tgtEl>
                                        <p:attrNameLst>
                                          <p:attrName>xshear</p:attrName>
                                        </p:attrNameLst>
                                      </p:cBhvr>
                                    </p:anim>
                                    <p:set>
                                      <p:cBhvr>
                                        <p:cTn id="141" dur="800">
                                          <p:stCondLst>
                                            <p:cond delay="200"/>
                                          </p:stCondLst>
                                        </p:cTn>
                                        <p:tgtEl>
                                          <p:spTgt spid="16"/>
                                        </p:tgtEl>
                                        <p:attrNameLst>
                                          <p:attrName>xshear</p:attrName>
                                        </p:attrNameLst>
                                      </p:cBhvr>
                                      <p:to>
                                        <p:strVal val="-1.0"/>
                                      </p:to>
                                    </p:set>
                                    <p:set>
                                      <p:cBhvr>
                                        <p:cTn id="142" dur="1" fill="hold">
                                          <p:stCondLst>
                                            <p:cond delay="999"/>
                                          </p:stCondLst>
                                        </p:cTn>
                                        <p:tgtEl>
                                          <p:spTgt spid="16"/>
                                        </p:tgtEl>
                                        <p:attrNameLst>
                                          <p:attrName>style.visibility</p:attrName>
                                        </p:attrNameLst>
                                      </p:cBhvr>
                                      <p:to>
                                        <p:strVal val="hidden"/>
                                      </p:to>
                                    </p:set>
                                  </p:childTnLst>
                                </p:cTn>
                              </p:par>
                              <p:par>
                                <p:cTn id="143" presetID="34" presetClass="exit" presetSubtype="0" fill="hold" nodeType="withEffect">
                                  <p:stCondLst>
                                    <p:cond delay="0"/>
                                  </p:stCondLst>
                                  <p:childTnLst>
                                    <p:anim from="(ppt_x)" to="(ppt_x+1)" calcmode="lin" valueType="num">
                                      <p:cBhvr>
                                        <p:cTn id="144" dur="1000">
                                          <p:stCondLst>
                                            <p:cond delay="0"/>
                                          </p:stCondLst>
                                        </p:cTn>
                                        <p:tgtEl>
                                          <p:spTgt spid="17"/>
                                        </p:tgtEl>
                                        <p:attrNameLst>
                                          <p:attrName>ppt_x</p:attrName>
                                        </p:attrNameLst>
                                      </p:cBhvr>
                                    </p:anim>
                                    <p:anim from="0" to="-1.0" calcmode="lin" valueType="num">
                                      <p:cBhvr>
                                        <p:cTn id="145" dur="200" accel="50000">
                                          <p:stCondLst>
                                            <p:cond delay="0"/>
                                          </p:stCondLst>
                                        </p:cTn>
                                        <p:tgtEl>
                                          <p:spTgt spid="17"/>
                                        </p:tgtEl>
                                        <p:attrNameLst>
                                          <p:attrName>xshear</p:attrName>
                                        </p:attrNameLst>
                                      </p:cBhvr>
                                    </p:anim>
                                    <p:set>
                                      <p:cBhvr>
                                        <p:cTn id="146" dur="800">
                                          <p:stCondLst>
                                            <p:cond delay="200"/>
                                          </p:stCondLst>
                                        </p:cTn>
                                        <p:tgtEl>
                                          <p:spTgt spid="17"/>
                                        </p:tgtEl>
                                        <p:attrNameLst>
                                          <p:attrName>xshear</p:attrName>
                                        </p:attrNameLst>
                                      </p:cBhvr>
                                      <p:to>
                                        <p:strVal val="-1.0"/>
                                      </p:to>
                                    </p:set>
                                    <p:set>
                                      <p:cBhvr>
                                        <p:cTn id="147" dur="1" fill="hold">
                                          <p:stCondLst>
                                            <p:cond delay="999"/>
                                          </p:stCondLst>
                                        </p:cTn>
                                        <p:tgtEl>
                                          <p:spTgt spid="17"/>
                                        </p:tgtEl>
                                        <p:attrNameLst>
                                          <p:attrName>style.visibility</p:attrName>
                                        </p:attrNameLst>
                                      </p:cBhvr>
                                      <p:to>
                                        <p:strVal val="hidden"/>
                                      </p:to>
                                    </p:set>
                                  </p:childTnLst>
                                </p:cTn>
                              </p:par>
                              <p:par>
                                <p:cTn id="148" presetID="34" presetClass="exit" presetSubtype="0" fill="hold" nodeType="withEffect">
                                  <p:stCondLst>
                                    <p:cond delay="0"/>
                                  </p:stCondLst>
                                  <p:childTnLst>
                                    <p:anim from="(ppt_x)" to="(ppt_x+1)" calcmode="lin" valueType="num">
                                      <p:cBhvr>
                                        <p:cTn id="149" dur="1000">
                                          <p:stCondLst>
                                            <p:cond delay="0"/>
                                          </p:stCondLst>
                                        </p:cTn>
                                        <p:tgtEl>
                                          <p:spTgt spid="18"/>
                                        </p:tgtEl>
                                        <p:attrNameLst>
                                          <p:attrName>ppt_x</p:attrName>
                                        </p:attrNameLst>
                                      </p:cBhvr>
                                    </p:anim>
                                    <p:anim from="0" to="-1.0" calcmode="lin" valueType="num">
                                      <p:cBhvr>
                                        <p:cTn id="150" dur="200" accel="50000">
                                          <p:stCondLst>
                                            <p:cond delay="0"/>
                                          </p:stCondLst>
                                        </p:cTn>
                                        <p:tgtEl>
                                          <p:spTgt spid="18"/>
                                        </p:tgtEl>
                                        <p:attrNameLst>
                                          <p:attrName>xshear</p:attrName>
                                        </p:attrNameLst>
                                      </p:cBhvr>
                                    </p:anim>
                                    <p:set>
                                      <p:cBhvr>
                                        <p:cTn id="151" dur="800">
                                          <p:stCondLst>
                                            <p:cond delay="200"/>
                                          </p:stCondLst>
                                        </p:cTn>
                                        <p:tgtEl>
                                          <p:spTgt spid="18"/>
                                        </p:tgtEl>
                                        <p:attrNameLst>
                                          <p:attrName>xshear</p:attrName>
                                        </p:attrNameLst>
                                      </p:cBhvr>
                                      <p:to>
                                        <p:strVal val="-1.0"/>
                                      </p:to>
                                    </p:set>
                                    <p:set>
                                      <p:cBhvr>
                                        <p:cTn id="152" dur="1" fill="hold">
                                          <p:stCondLst>
                                            <p:cond delay="999"/>
                                          </p:stCondLst>
                                        </p:cTn>
                                        <p:tgtEl>
                                          <p:spTgt spid="18"/>
                                        </p:tgtEl>
                                        <p:attrNameLst>
                                          <p:attrName>style.visibility</p:attrName>
                                        </p:attrNameLst>
                                      </p:cBhvr>
                                      <p:to>
                                        <p:strVal val="hidden"/>
                                      </p:to>
                                    </p:set>
                                  </p:childTnLst>
                                </p:cTn>
                              </p:par>
                              <p:par>
                                <p:cTn id="153" presetID="34" presetClass="exit" presetSubtype="0" fill="hold" nodeType="withEffect">
                                  <p:stCondLst>
                                    <p:cond delay="0"/>
                                  </p:stCondLst>
                                  <p:childTnLst>
                                    <p:anim from="(ppt_x)" to="(ppt_x+1)" calcmode="lin" valueType="num">
                                      <p:cBhvr>
                                        <p:cTn id="154" dur="1000">
                                          <p:stCondLst>
                                            <p:cond delay="0"/>
                                          </p:stCondLst>
                                        </p:cTn>
                                        <p:tgtEl>
                                          <p:spTgt spid="32"/>
                                        </p:tgtEl>
                                        <p:attrNameLst>
                                          <p:attrName>ppt_x</p:attrName>
                                        </p:attrNameLst>
                                      </p:cBhvr>
                                    </p:anim>
                                    <p:anim from="0" to="-1.0" calcmode="lin" valueType="num">
                                      <p:cBhvr>
                                        <p:cTn id="155" dur="200" accel="50000">
                                          <p:stCondLst>
                                            <p:cond delay="0"/>
                                          </p:stCondLst>
                                        </p:cTn>
                                        <p:tgtEl>
                                          <p:spTgt spid="32"/>
                                        </p:tgtEl>
                                        <p:attrNameLst>
                                          <p:attrName>xshear</p:attrName>
                                        </p:attrNameLst>
                                      </p:cBhvr>
                                    </p:anim>
                                    <p:set>
                                      <p:cBhvr>
                                        <p:cTn id="156" dur="800">
                                          <p:stCondLst>
                                            <p:cond delay="200"/>
                                          </p:stCondLst>
                                        </p:cTn>
                                        <p:tgtEl>
                                          <p:spTgt spid="32"/>
                                        </p:tgtEl>
                                        <p:attrNameLst>
                                          <p:attrName>xshear</p:attrName>
                                        </p:attrNameLst>
                                      </p:cBhvr>
                                      <p:to>
                                        <p:strVal val="-1.0"/>
                                      </p:to>
                                    </p:set>
                                    <p:set>
                                      <p:cBhvr>
                                        <p:cTn id="157" dur="1" fill="hold">
                                          <p:stCondLst>
                                            <p:cond delay="999"/>
                                          </p:stCondLst>
                                        </p:cTn>
                                        <p:tgtEl>
                                          <p:spTgt spid="32"/>
                                        </p:tgtEl>
                                        <p:attrNameLst>
                                          <p:attrName>style.visibility</p:attrName>
                                        </p:attrNameLst>
                                      </p:cBhvr>
                                      <p:to>
                                        <p:strVal val="hidden"/>
                                      </p:to>
                                    </p:set>
                                  </p:childTnLst>
                                </p:cTn>
                              </p:par>
                              <p:par>
                                <p:cTn id="158" presetID="34" presetClass="exit" presetSubtype="0" fill="hold" nodeType="withEffect">
                                  <p:stCondLst>
                                    <p:cond delay="0"/>
                                  </p:stCondLst>
                                  <p:childTnLst>
                                    <p:anim from="(ppt_x)" to="(ppt_x+1)" calcmode="lin" valueType="num">
                                      <p:cBhvr>
                                        <p:cTn id="159" dur="1000">
                                          <p:stCondLst>
                                            <p:cond delay="0"/>
                                          </p:stCondLst>
                                        </p:cTn>
                                        <p:tgtEl>
                                          <p:spTgt spid="34"/>
                                        </p:tgtEl>
                                        <p:attrNameLst>
                                          <p:attrName>ppt_x</p:attrName>
                                        </p:attrNameLst>
                                      </p:cBhvr>
                                    </p:anim>
                                    <p:anim from="0" to="-1.0" calcmode="lin" valueType="num">
                                      <p:cBhvr>
                                        <p:cTn id="160" dur="200" accel="50000">
                                          <p:stCondLst>
                                            <p:cond delay="0"/>
                                          </p:stCondLst>
                                        </p:cTn>
                                        <p:tgtEl>
                                          <p:spTgt spid="34"/>
                                        </p:tgtEl>
                                        <p:attrNameLst>
                                          <p:attrName>xshear</p:attrName>
                                        </p:attrNameLst>
                                      </p:cBhvr>
                                    </p:anim>
                                    <p:set>
                                      <p:cBhvr>
                                        <p:cTn id="161" dur="800">
                                          <p:stCondLst>
                                            <p:cond delay="200"/>
                                          </p:stCondLst>
                                        </p:cTn>
                                        <p:tgtEl>
                                          <p:spTgt spid="34"/>
                                        </p:tgtEl>
                                        <p:attrNameLst>
                                          <p:attrName>xshear</p:attrName>
                                        </p:attrNameLst>
                                      </p:cBhvr>
                                      <p:to>
                                        <p:strVal val="-1.0"/>
                                      </p:to>
                                    </p:set>
                                    <p:set>
                                      <p:cBhvr>
                                        <p:cTn id="162" dur="1" fill="hold">
                                          <p:stCondLst>
                                            <p:cond delay="999"/>
                                          </p:stCondLst>
                                        </p:cTn>
                                        <p:tgtEl>
                                          <p:spTgt spid="34"/>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47" presetClass="entr" presetSubtype="0" fill="hold" nodeType="clickEffect">
                                  <p:stCondLst>
                                    <p:cond delay="0"/>
                                  </p:stCondLst>
                                  <p:childTnLst>
                                    <p:set>
                                      <p:cBhvr>
                                        <p:cTn id="166" dur="1" fill="hold">
                                          <p:stCondLst>
                                            <p:cond delay="0"/>
                                          </p:stCondLst>
                                        </p:cTn>
                                        <p:tgtEl>
                                          <p:spTgt spid="4"/>
                                        </p:tgtEl>
                                        <p:attrNameLst>
                                          <p:attrName>style.visibility</p:attrName>
                                        </p:attrNameLst>
                                      </p:cBhvr>
                                      <p:to>
                                        <p:strVal val="visible"/>
                                      </p:to>
                                    </p:set>
                                    <p:animEffect transition="in" filter="fade">
                                      <p:cBhvr>
                                        <p:cTn id="167" dur="1000"/>
                                        <p:tgtEl>
                                          <p:spTgt spid="4"/>
                                        </p:tgtEl>
                                      </p:cBhvr>
                                    </p:animEffect>
                                    <p:anim calcmode="lin" valueType="num">
                                      <p:cBhvr>
                                        <p:cTn id="168" dur="1000" fill="hold"/>
                                        <p:tgtEl>
                                          <p:spTgt spid="4"/>
                                        </p:tgtEl>
                                        <p:attrNameLst>
                                          <p:attrName>ppt_x</p:attrName>
                                        </p:attrNameLst>
                                      </p:cBhvr>
                                      <p:tavLst>
                                        <p:tav tm="0">
                                          <p:val>
                                            <p:strVal val="#ppt_x"/>
                                          </p:val>
                                        </p:tav>
                                        <p:tav tm="100000">
                                          <p:val>
                                            <p:strVal val="#ppt_x"/>
                                          </p:val>
                                        </p:tav>
                                      </p:tavLst>
                                    </p:anim>
                                    <p:anim calcmode="lin" valueType="num">
                                      <p:cBhvr>
                                        <p:cTn id="169" dur="1000" fill="hold"/>
                                        <p:tgtEl>
                                          <p:spTgt spid="4"/>
                                        </p:tgtEl>
                                        <p:attrNameLst>
                                          <p:attrName>ppt_y</p:attrName>
                                        </p:attrNameLst>
                                      </p:cBhvr>
                                      <p:tavLst>
                                        <p:tav tm="0">
                                          <p:val>
                                            <p:strVal val="#ppt_y-.1"/>
                                          </p:val>
                                        </p:tav>
                                        <p:tav tm="100000">
                                          <p:val>
                                            <p:strVal val="#ppt_y"/>
                                          </p:val>
                                        </p:tav>
                                      </p:tavLst>
                                    </p:anim>
                                  </p:childTnLst>
                                </p:cTn>
                              </p:par>
                              <p:par>
                                <p:cTn id="170" presetID="23" presetClass="entr" presetSubtype="16" fill="hold" nodeType="withEffect">
                                  <p:stCondLst>
                                    <p:cond delay="0"/>
                                  </p:stCondLst>
                                  <p:childTnLst>
                                    <p:set>
                                      <p:cBhvr>
                                        <p:cTn id="171" dur="1" fill="hold">
                                          <p:stCondLst>
                                            <p:cond delay="0"/>
                                          </p:stCondLst>
                                        </p:cTn>
                                        <p:tgtEl>
                                          <p:spTgt spid="35"/>
                                        </p:tgtEl>
                                        <p:attrNameLst>
                                          <p:attrName>style.visibility</p:attrName>
                                        </p:attrNameLst>
                                      </p:cBhvr>
                                      <p:to>
                                        <p:strVal val="visible"/>
                                      </p:to>
                                    </p:set>
                                    <p:anim calcmode="lin" valueType="num">
                                      <p:cBhvr>
                                        <p:cTn id="172" dur="500" fill="hold"/>
                                        <p:tgtEl>
                                          <p:spTgt spid="35"/>
                                        </p:tgtEl>
                                        <p:attrNameLst>
                                          <p:attrName>ppt_w</p:attrName>
                                        </p:attrNameLst>
                                      </p:cBhvr>
                                      <p:tavLst>
                                        <p:tav tm="0">
                                          <p:val>
                                            <p:fltVal val="0"/>
                                          </p:val>
                                        </p:tav>
                                        <p:tav tm="100000">
                                          <p:val>
                                            <p:strVal val="#ppt_w"/>
                                          </p:val>
                                        </p:tav>
                                      </p:tavLst>
                                    </p:anim>
                                    <p:anim calcmode="lin" valueType="num">
                                      <p:cBhvr>
                                        <p:cTn id="173" dur="500" fill="hold"/>
                                        <p:tgtEl>
                                          <p:spTgt spid="35"/>
                                        </p:tgtEl>
                                        <p:attrNameLst>
                                          <p:attrName>ppt_h</p:attrName>
                                        </p:attrNameLst>
                                      </p:cBhvr>
                                      <p:tavLst>
                                        <p:tav tm="0">
                                          <p:val>
                                            <p:fltVal val="0"/>
                                          </p:val>
                                        </p:tav>
                                        <p:tav tm="100000">
                                          <p:val>
                                            <p:strVal val="#ppt_h"/>
                                          </p:val>
                                        </p:tav>
                                      </p:tavLst>
                                    </p:anim>
                                  </p:childTnLst>
                                </p:cTn>
                              </p:par>
                              <p:par>
                                <p:cTn id="174" presetID="47" presetClass="entr" presetSubtype="0" fill="hold" nodeType="withEffect">
                                  <p:stCondLst>
                                    <p:cond delay="0"/>
                                  </p:stCondLst>
                                  <p:childTnLst>
                                    <p:set>
                                      <p:cBhvr>
                                        <p:cTn id="175" dur="1" fill="hold">
                                          <p:stCondLst>
                                            <p:cond delay="0"/>
                                          </p:stCondLst>
                                        </p:cTn>
                                        <p:tgtEl>
                                          <p:spTgt spid="5"/>
                                        </p:tgtEl>
                                        <p:attrNameLst>
                                          <p:attrName>style.visibility</p:attrName>
                                        </p:attrNameLst>
                                      </p:cBhvr>
                                      <p:to>
                                        <p:strVal val="visible"/>
                                      </p:to>
                                    </p:set>
                                    <p:animEffect transition="in" filter="fade">
                                      <p:cBhvr>
                                        <p:cTn id="176" dur="1000"/>
                                        <p:tgtEl>
                                          <p:spTgt spid="5"/>
                                        </p:tgtEl>
                                      </p:cBhvr>
                                    </p:animEffect>
                                    <p:anim calcmode="lin" valueType="num">
                                      <p:cBhvr>
                                        <p:cTn id="177" dur="1000" fill="hold"/>
                                        <p:tgtEl>
                                          <p:spTgt spid="5"/>
                                        </p:tgtEl>
                                        <p:attrNameLst>
                                          <p:attrName>ppt_x</p:attrName>
                                        </p:attrNameLst>
                                      </p:cBhvr>
                                      <p:tavLst>
                                        <p:tav tm="0">
                                          <p:val>
                                            <p:strVal val="#ppt_x"/>
                                          </p:val>
                                        </p:tav>
                                        <p:tav tm="100000">
                                          <p:val>
                                            <p:strVal val="#ppt_x"/>
                                          </p:val>
                                        </p:tav>
                                      </p:tavLst>
                                    </p:anim>
                                    <p:anim calcmode="lin" valueType="num">
                                      <p:cBhvr>
                                        <p:cTn id="178" dur="1000" fill="hold"/>
                                        <p:tgtEl>
                                          <p:spTgt spid="5"/>
                                        </p:tgtEl>
                                        <p:attrNameLst>
                                          <p:attrName>ppt_y</p:attrName>
                                        </p:attrNameLst>
                                      </p:cBhvr>
                                      <p:tavLst>
                                        <p:tav tm="0">
                                          <p:val>
                                            <p:strVal val="#ppt_y-.1"/>
                                          </p:val>
                                        </p:tav>
                                        <p:tav tm="100000">
                                          <p:val>
                                            <p:strVal val="#ppt_y"/>
                                          </p:val>
                                        </p:tav>
                                      </p:tavLst>
                                    </p:anim>
                                  </p:childTnLst>
                                </p:cTn>
                              </p:par>
                              <p:par>
                                <p:cTn id="179" presetID="47" presetClass="entr" presetSubtype="0" fill="hold" nodeType="withEffect">
                                  <p:stCondLst>
                                    <p:cond delay="0"/>
                                  </p:stCondLst>
                                  <p:childTnLst>
                                    <p:set>
                                      <p:cBhvr>
                                        <p:cTn id="180" dur="1" fill="hold">
                                          <p:stCondLst>
                                            <p:cond delay="0"/>
                                          </p:stCondLst>
                                        </p:cTn>
                                        <p:tgtEl>
                                          <p:spTgt spid="6"/>
                                        </p:tgtEl>
                                        <p:attrNameLst>
                                          <p:attrName>style.visibility</p:attrName>
                                        </p:attrNameLst>
                                      </p:cBhvr>
                                      <p:to>
                                        <p:strVal val="visible"/>
                                      </p:to>
                                    </p:set>
                                    <p:animEffect transition="in" filter="fade">
                                      <p:cBhvr>
                                        <p:cTn id="181" dur="1000"/>
                                        <p:tgtEl>
                                          <p:spTgt spid="6"/>
                                        </p:tgtEl>
                                      </p:cBhvr>
                                    </p:animEffect>
                                    <p:anim calcmode="lin" valueType="num">
                                      <p:cBhvr>
                                        <p:cTn id="182" dur="1000" fill="hold"/>
                                        <p:tgtEl>
                                          <p:spTgt spid="6"/>
                                        </p:tgtEl>
                                        <p:attrNameLst>
                                          <p:attrName>ppt_x</p:attrName>
                                        </p:attrNameLst>
                                      </p:cBhvr>
                                      <p:tavLst>
                                        <p:tav tm="0">
                                          <p:val>
                                            <p:strVal val="#ppt_x"/>
                                          </p:val>
                                        </p:tav>
                                        <p:tav tm="100000">
                                          <p:val>
                                            <p:strVal val="#ppt_x"/>
                                          </p:val>
                                        </p:tav>
                                      </p:tavLst>
                                    </p:anim>
                                    <p:anim calcmode="lin" valueType="num">
                                      <p:cBhvr>
                                        <p:cTn id="183" dur="1000" fill="hold"/>
                                        <p:tgtEl>
                                          <p:spTgt spid="6"/>
                                        </p:tgtEl>
                                        <p:attrNameLst>
                                          <p:attrName>ppt_y</p:attrName>
                                        </p:attrNameLst>
                                      </p:cBhvr>
                                      <p:tavLst>
                                        <p:tav tm="0">
                                          <p:val>
                                            <p:strVal val="#ppt_y-.1"/>
                                          </p:val>
                                        </p:tav>
                                        <p:tav tm="100000">
                                          <p:val>
                                            <p:strVal val="#ppt_y"/>
                                          </p:val>
                                        </p:tav>
                                      </p:tavLst>
                                    </p:anim>
                                  </p:childTnLst>
                                </p:cTn>
                              </p:par>
                              <p:par>
                                <p:cTn id="184" presetID="47" presetClass="entr" presetSubtype="0" fill="hold" nodeType="withEffect">
                                  <p:stCondLst>
                                    <p:cond delay="0"/>
                                  </p:stCondLst>
                                  <p:childTnLst>
                                    <p:set>
                                      <p:cBhvr>
                                        <p:cTn id="185" dur="1" fill="hold">
                                          <p:stCondLst>
                                            <p:cond delay="0"/>
                                          </p:stCondLst>
                                        </p:cTn>
                                        <p:tgtEl>
                                          <p:spTgt spid="7"/>
                                        </p:tgtEl>
                                        <p:attrNameLst>
                                          <p:attrName>style.visibility</p:attrName>
                                        </p:attrNameLst>
                                      </p:cBhvr>
                                      <p:to>
                                        <p:strVal val="visible"/>
                                      </p:to>
                                    </p:set>
                                    <p:animEffect transition="in" filter="fade">
                                      <p:cBhvr>
                                        <p:cTn id="186" dur="1000"/>
                                        <p:tgtEl>
                                          <p:spTgt spid="7"/>
                                        </p:tgtEl>
                                      </p:cBhvr>
                                    </p:animEffect>
                                    <p:anim calcmode="lin" valueType="num">
                                      <p:cBhvr>
                                        <p:cTn id="187" dur="1000" fill="hold"/>
                                        <p:tgtEl>
                                          <p:spTgt spid="7"/>
                                        </p:tgtEl>
                                        <p:attrNameLst>
                                          <p:attrName>ppt_x</p:attrName>
                                        </p:attrNameLst>
                                      </p:cBhvr>
                                      <p:tavLst>
                                        <p:tav tm="0">
                                          <p:val>
                                            <p:strVal val="#ppt_x"/>
                                          </p:val>
                                        </p:tav>
                                        <p:tav tm="100000">
                                          <p:val>
                                            <p:strVal val="#ppt_x"/>
                                          </p:val>
                                        </p:tav>
                                      </p:tavLst>
                                    </p:anim>
                                    <p:anim calcmode="lin" valueType="num">
                                      <p:cBhvr>
                                        <p:cTn id="188" dur="1000" fill="hold"/>
                                        <p:tgtEl>
                                          <p:spTgt spid="7"/>
                                        </p:tgtEl>
                                        <p:attrNameLst>
                                          <p:attrName>ppt_y</p:attrName>
                                        </p:attrNameLst>
                                      </p:cBhvr>
                                      <p:tavLst>
                                        <p:tav tm="0">
                                          <p:val>
                                            <p:strVal val="#ppt_y-.1"/>
                                          </p:val>
                                        </p:tav>
                                        <p:tav tm="100000">
                                          <p:val>
                                            <p:strVal val="#ppt_y"/>
                                          </p:val>
                                        </p:tav>
                                      </p:tavLst>
                                    </p:anim>
                                  </p:childTnLst>
                                </p:cTn>
                              </p:par>
                              <p:par>
                                <p:cTn id="189" presetID="47" presetClass="entr" presetSubtype="0" fill="hold" nodeType="withEffect">
                                  <p:stCondLst>
                                    <p:cond delay="0"/>
                                  </p:stCondLst>
                                  <p:childTnLst>
                                    <p:set>
                                      <p:cBhvr>
                                        <p:cTn id="190" dur="1" fill="hold">
                                          <p:stCondLst>
                                            <p:cond delay="0"/>
                                          </p:stCondLst>
                                        </p:cTn>
                                        <p:tgtEl>
                                          <p:spTgt spid="8"/>
                                        </p:tgtEl>
                                        <p:attrNameLst>
                                          <p:attrName>style.visibility</p:attrName>
                                        </p:attrNameLst>
                                      </p:cBhvr>
                                      <p:to>
                                        <p:strVal val="visible"/>
                                      </p:to>
                                    </p:set>
                                    <p:animEffect transition="in" filter="fade">
                                      <p:cBhvr>
                                        <p:cTn id="191" dur="1000"/>
                                        <p:tgtEl>
                                          <p:spTgt spid="8"/>
                                        </p:tgtEl>
                                      </p:cBhvr>
                                    </p:animEffect>
                                    <p:anim calcmode="lin" valueType="num">
                                      <p:cBhvr>
                                        <p:cTn id="192" dur="1000" fill="hold"/>
                                        <p:tgtEl>
                                          <p:spTgt spid="8"/>
                                        </p:tgtEl>
                                        <p:attrNameLst>
                                          <p:attrName>ppt_x</p:attrName>
                                        </p:attrNameLst>
                                      </p:cBhvr>
                                      <p:tavLst>
                                        <p:tav tm="0">
                                          <p:val>
                                            <p:strVal val="#ppt_x"/>
                                          </p:val>
                                        </p:tav>
                                        <p:tav tm="100000">
                                          <p:val>
                                            <p:strVal val="#ppt_x"/>
                                          </p:val>
                                        </p:tav>
                                      </p:tavLst>
                                    </p:anim>
                                    <p:anim calcmode="lin" valueType="num">
                                      <p:cBhvr>
                                        <p:cTn id="193" dur="1000" fill="hold"/>
                                        <p:tgtEl>
                                          <p:spTgt spid="8"/>
                                        </p:tgtEl>
                                        <p:attrNameLst>
                                          <p:attrName>ppt_y</p:attrName>
                                        </p:attrNameLst>
                                      </p:cBhvr>
                                      <p:tavLst>
                                        <p:tav tm="0">
                                          <p:val>
                                            <p:strVal val="#ppt_y-.1"/>
                                          </p:val>
                                        </p:tav>
                                        <p:tav tm="100000">
                                          <p:val>
                                            <p:strVal val="#ppt_y"/>
                                          </p:val>
                                        </p:tav>
                                      </p:tavLst>
                                    </p:anim>
                                  </p:childTnLst>
                                </p:cTn>
                              </p:par>
                              <p:par>
                                <p:cTn id="194" presetID="47" presetClass="entr" presetSubtype="0" fill="hold" nodeType="withEffect">
                                  <p:stCondLst>
                                    <p:cond delay="0"/>
                                  </p:stCondLst>
                                  <p:childTnLst>
                                    <p:set>
                                      <p:cBhvr>
                                        <p:cTn id="195" dur="1" fill="hold">
                                          <p:stCondLst>
                                            <p:cond delay="0"/>
                                          </p:stCondLst>
                                        </p:cTn>
                                        <p:tgtEl>
                                          <p:spTgt spid="14"/>
                                        </p:tgtEl>
                                        <p:attrNameLst>
                                          <p:attrName>style.visibility</p:attrName>
                                        </p:attrNameLst>
                                      </p:cBhvr>
                                      <p:to>
                                        <p:strVal val="visible"/>
                                      </p:to>
                                    </p:set>
                                    <p:animEffect transition="in" filter="fade">
                                      <p:cBhvr>
                                        <p:cTn id="196" dur="1000"/>
                                        <p:tgtEl>
                                          <p:spTgt spid="14"/>
                                        </p:tgtEl>
                                      </p:cBhvr>
                                    </p:animEffect>
                                    <p:anim calcmode="lin" valueType="num">
                                      <p:cBhvr>
                                        <p:cTn id="197" dur="1000" fill="hold"/>
                                        <p:tgtEl>
                                          <p:spTgt spid="14"/>
                                        </p:tgtEl>
                                        <p:attrNameLst>
                                          <p:attrName>ppt_x</p:attrName>
                                        </p:attrNameLst>
                                      </p:cBhvr>
                                      <p:tavLst>
                                        <p:tav tm="0">
                                          <p:val>
                                            <p:strVal val="#ppt_x"/>
                                          </p:val>
                                        </p:tav>
                                        <p:tav tm="100000">
                                          <p:val>
                                            <p:strVal val="#ppt_x"/>
                                          </p:val>
                                        </p:tav>
                                      </p:tavLst>
                                    </p:anim>
                                    <p:anim calcmode="lin" valueType="num">
                                      <p:cBhvr>
                                        <p:cTn id="198" dur="1000" fill="hold"/>
                                        <p:tgtEl>
                                          <p:spTgt spid="14"/>
                                        </p:tgtEl>
                                        <p:attrNameLst>
                                          <p:attrName>ppt_y</p:attrName>
                                        </p:attrNameLst>
                                      </p:cBhvr>
                                      <p:tavLst>
                                        <p:tav tm="0">
                                          <p:val>
                                            <p:strVal val="#ppt_y-.1"/>
                                          </p:val>
                                        </p:tav>
                                        <p:tav tm="100000">
                                          <p:val>
                                            <p:strVal val="#ppt_y"/>
                                          </p:val>
                                        </p:tav>
                                      </p:tavLst>
                                    </p:anim>
                                  </p:childTnLst>
                                </p:cTn>
                              </p:par>
                              <p:par>
                                <p:cTn id="199" presetID="47" presetClass="entr" presetSubtype="0" fill="hold" nodeType="withEffect">
                                  <p:stCondLst>
                                    <p:cond delay="0"/>
                                  </p:stCondLst>
                                  <p:childTnLst>
                                    <p:set>
                                      <p:cBhvr>
                                        <p:cTn id="200" dur="1" fill="hold">
                                          <p:stCondLst>
                                            <p:cond delay="0"/>
                                          </p:stCondLst>
                                        </p:cTn>
                                        <p:tgtEl>
                                          <p:spTgt spid="15"/>
                                        </p:tgtEl>
                                        <p:attrNameLst>
                                          <p:attrName>style.visibility</p:attrName>
                                        </p:attrNameLst>
                                      </p:cBhvr>
                                      <p:to>
                                        <p:strVal val="visible"/>
                                      </p:to>
                                    </p:set>
                                    <p:animEffect transition="in" filter="fade">
                                      <p:cBhvr>
                                        <p:cTn id="201" dur="1000"/>
                                        <p:tgtEl>
                                          <p:spTgt spid="15"/>
                                        </p:tgtEl>
                                      </p:cBhvr>
                                    </p:animEffect>
                                    <p:anim calcmode="lin" valueType="num">
                                      <p:cBhvr>
                                        <p:cTn id="202" dur="1000" fill="hold"/>
                                        <p:tgtEl>
                                          <p:spTgt spid="15"/>
                                        </p:tgtEl>
                                        <p:attrNameLst>
                                          <p:attrName>ppt_x</p:attrName>
                                        </p:attrNameLst>
                                      </p:cBhvr>
                                      <p:tavLst>
                                        <p:tav tm="0">
                                          <p:val>
                                            <p:strVal val="#ppt_x"/>
                                          </p:val>
                                        </p:tav>
                                        <p:tav tm="100000">
                                          <p:val>
                                            <p:strVal val="#ppt_x"/>
                                          </p:val>
                                        </p:tav>
                                      </p:tavLst>
                                    </p:anim>
                                    <p:anim calcmode="lin" valueType="num">
                                      <p:cBhvr>
                                        <p:cTn id="203" dur="1000" fill="hold"/>
                                        <p:tgtEl>
                                          <p:spTgt spid="15"/>
                                        </p:tgtEl>
                                        <p:attrNameLst>
                                          <p:attrName>ppt_y</p:attrName>
                                        </p:attrNameLst>
                                      </p:cBhvr>
                                      <p:tavLst>
                                        <p:tav tm="0">
                                          <p:val>
                                            <p:strVal val="#ppt_y-.1"/>
                                          </p:val>
                                        </p:tav>
                                        <p:tav tm="100000">
                                          <p:val>
                                            <p:strVal val="#ppt_y"/>
                                          </p:val>
                                        </p:tav>
                                      </p:tavLst>
                                    </p:anim>
                                  </p:childTnLst>
                                </p:cTn>
                              </p:par>
                              <p:par>
                                <p:cTn id="204" presetID="47" presetClass="entr" presetSubtype="0" fill="hold" nodeType="withEffect">
                                  <p:stCondLst>
                                    <p:cond delay="0"/>
                                  </p:stCondLst>
                                  <p:childTnLst>
                                    <p:set>
                                      <p:cBhvr>
                                        <p:cTn id="205" dur="1" fill="hold">
                                          <p:stCondLst>
                                            <p:cond delay="0"/>
                                          </p:stCondLst>
                                        </p:cTn>
                                        <p:tgtEl>
                                          <p:spTgt spid="16"/>
                                        </p:tgtEl>
                                        <p:attrNameLst>
                                          <p:attrName>style.visibility</p:attrName>
                                        </p:attrNameLst>
                                      </p:cBhvr>
                                      <p:to>
                                        <p:strVal val="visible"/>
                                      </p:to>
                                    </p:set>
                                    <p:animEffect transition="in" filter="fade">
                                      <p:cBhvr>
                                        <p:cTn id="206" dur="1000"/>
                                        <p:tgtEl>
                                          <p:spTgt spid="16"/>
                                        </p:tgtEl>
                                      </p:cBhvr>
                                    </p:animEffect>
                                    <p:anim calcmode="lin" valueType="num">
                                      <p:cBhvr>
                                        <p:cTn id="207" dur="1000" fill="hold"/>
                                        <p:tgtEl>
                                          <p:spTgt spid="16"/>
                                        </p:tgtEl>
                                        <p:attrNameLst>
                                          <p:attrName>ppt_x</p:attrName>
                                        </p:attrNameLst>
                                      </p:cBhvr>
                                      <p:tavLst>
                                        <p:tav tm="0">
                                          <p:val>
                                            <p:strVal val="#ppt_x"/>
                                          </p:val>
                                        </p:tav>
                                        <p:tav tm="100000">
                                          <p:val>
                                            <p:strVal val="#ppt_x"/>
                                          </p:val>
                                        </p:tav>
                                      </p:tavLst>
                                    </p:anim>
                                    <p:anim calcmode="lin" valueType="num">
                                      <p:cBhvr>
                                        <p:cTn id="208" dur="1000" fill="hold"/>
                                        <p:tgtEl>
                                          <p:spTgt spid="16"/>
                                        </p:tgtEl>
                                        <p:attrNameLst>
                                          <p:attrName>ppt_y</p:attrName>
                                        </p:attrNameLst>
                                      </p:cBhvr>
                                      <p:tavLst>
                                        <p:tav tm="0">
                                          <p:val>
                                            <p:strVal val="#ppt_y-.1"/>
                                          </p:val>
                                        </p:tav>
                                        <p:tav tm="100000">
                                          <p:val>
                                            <p:strVal val="#ppt_y"/>
                                          </p:val>
                                        </p:tav>
                                      </p:tavLst>
                                    </p:anim>
                                  </p:childTnLst>
                                </p:cTn>
                              </p:par>
                              <p:par>
                                <p:cTn id="209" presetID="47" presetClass="entr" presetSubtype="0" fill="hold" nodeType="withEffect">
                                  <p:stCondLst>
                                    <p:cond delay="0"/>
                                  </p:stCondLst>
                                  <p:childTnLst>
                                    <p:set>
                                      <p:cBhvr>
                                        <p:cTn id="210" dur="1" fill="hold">
                                          <p:stCondLst>
                                            <p:cond delay="0"/>
                                          </p:stCondLst>
                                        </p:cTn>
                                        <p:tgtEl>
                                          <p:spTgt spid="17"/>
                                        </p:tgtEl>
                                        <p:attrNameLst>
                                          <p:attrName>style.visibility</p:attrName>
                                        </p:attrNameLst>
                                      </p:cBhvr>
                                      <p:to>
                                        <p:strVal val="visible"/>
                                      </p:to>
                                    </p:set>
                                    <p:animEffect transition="in" filter="fade">
                                      <p:cBhvr>
                                        <p:cTn id="211" dur="1000"/>
                                        <p:tgtEl>
                                          <p:spTgt spid="17"/>
                                        </p:tgtEl>
                                      </p:cBhvr>
                                    </p:animEffect>
                                    <p:anim calcmode="lin" valueType="num">
                                      <p:cBhvr>
                                        <p:cTn id="212" dur="1000" fill="hold"/>
                                        <p:tgtEl>
                                          <p:spTgt spid="17"/>
                                        </p:tgtEl>
                                        <p:attrNameLst>
                                          <p:attrName>ppt_x</p:attrName>
                                        </p:attrNameLst>
                                      </p:cBhvr>
                                      <p:tavLst>
                                        <p:tav tm="0">
                                          <p:val>
                                            <p:strVal val="#ppt_x"/>
                                          </p:val>
                                        </p:tav>
                                        <p:tav tm="100000">
                                          <p:val>
                                            <p:strVal val="#ppt_x"/>
                                          </p:val>
                                        </p:tav>
                                      </p:tavLst>
                                    </p:anim>
                                    <p:anim calcmode="lin" valueType="num">
                                      <p:cBhvr>
                                        <p:cTn id="213" dur="1000" fill="hold"/>
                                        <p:tgtEl>
                                          <p:spTgt spid="17"/>
                                        </p:tgtEl>
                                        <p:attrNameLst>
                                          <p:attrName>ppt_y</p:attrName>
                                        </p:attrNameLst>
                                      </p:cBhvr>
                                      <p:tavLst>
                                        <p:tav tm="0">
                                          <p:val>
                                            <p:strVal val="#ppt_y-.1"/>
                                          </p:val>
                                        </p:tav>
                                        <p:tav tm="100000">
                                          <p:val>
                                            <p:strVal val="#ppt_y"/>
                                          </p:val>
                                        </p:tav>
                                      </p:tavLst>
                                    </p:anim>
                                  </p:childTnLst>
                                </p:cTn>
                              </p:par>
                              <p:par>
                                <p:cTn id="214" presetID="47" presetClass="entr" presetSubtype="0" fill="hold" nodeType="withEffect">
                                  <p:stCondLst>
                                    <p:cond delay="0"/>
                                  </p:stCondLst>
                                  <p:childTnLst>
                                    <p:set>
                                      <p:cBhvr>
                                        <p:cTn id="215" dur="1" fill="hold">
                                          <p:stCondLst>
                                            <p:cond delay="0"/>
                                          </p:stCondLst>
                                        </p:cTn>
                                        <p:tgtEl>
                                          <p:spTgt spid="18"/>
                                        </p:tgtEl>
                                        <p:attrNameLst>
                                          <p:attrName>style.visibility</p:attrName>
                                        </p:attrNameLst>
                                      </p:cBhvr>
                                      <p:to>
                                        <p:strVal val="visible"/>
                                      </p:to>
                                    </p:set>
                                    <p:animEffect transition="in" filter="fade">
                                      <p:cBhvr>
                                        <p:cTn id="216" dur="1000"/>
                                        <p:tgtEl>
                                          <p:spTgt spid="18"/>
                                        </p:tgtEl>
                                      </p:cBhvr>
                                    </p:animEffect>
                                    <p:anim calcmode="lin" valueType="num">
                                      <p:cBhvr>
                                        <p:cTn id="217" dur="1000" fill="hold"/>
                                        <p:tgtEl>
                                          <p:spTgt spid="18"/>
                                        </p:tgtEl>
                                        <p:attrNameLst>
                                          <p:attrName>ppt_x</p:attrName>
                                        </p:attrNameLst>
                                      </p:cBhvr>
                                      <p:tavLst>
                                        <p:tav tm="0">
                                          <p:val>
                                            <p:strVal val="#ppt_x"/>
                                          </p:val>
                                        </p:tav>
                                        <p:tav tm="100000">
                                          <p:val>
                                            <p:strVal val="#ppt_x"/>
                                          </p:val>
                                        </p:tav>
                                      </p:tavLst>
                                    </p:anim>
                                    <p:anim calcmode="lin" valueType="num">
                                      <p:cBhvr>
                                        <p:cTn id="218" dur="1000" fill="hold"/>
                                        <p:tgtEl>
                                          <p:spTgt spid="18"/>
                                        </p:tgtEl>
                                        <p:attrNameLst>
                                          <p:attrName>ppt_y</p:attrName>
                                        </p:attrNameLst>
                                      </p:cBhvr>
                                      <p:tavLst>
                                        <p:tav tm="0">
                                          <p:val>
                                            <p:strVal val="#ppt_y-.1"/>
                                          </p:val>
                                        </p:tav>
                                        <p:tav tm="100000">
                                          <p:val>
                                            <p:strVal val="#ppt_y"/>
                                          </p:val>
                                        </p:tav>
                                      </p:tavLst>
                                    </p:anim>
                                  </p:childTnLst>
                                </p:cTn>
                              </p:par>
                              <p:par>
                                <p:cTn id="219" presetID="47" presetClass="entr" presetSubtype="0" fill="hold" nodeType="withEffect">
                                  <p:stCondLst>
                                    <p:cond delay="0"/>
                                  </p:stCondLst>
                                  <p:childTnLst>
                                    <p:set>
                                      <p:cBhvr>
                                        <p:cTn id="220" dur="1" fill="hold">
                                          <p:stCondLst>
                                            <p:cond delay="0"/>
                                          </p:stCondLst>
                                        </p:cTn>
                                        <p:tgtEl>
                                          <p:spTgt spid="37"/>
                                        </p:tgtEl>
                                        <p:attrNameLst>
                                          <p:attrName>style.visibility</p:attrName>
                                        </p:attrNameLst>
                                      </p:cBhvr>
                                      <p:to>
                                        <p:strVal val="visible"/>
                                      </p:to>
                                    </p:set>
                                    <p:animEffect transition="in" filter="fade">
                                      <p:cBhvr>
                                        <p:cTn id="221" dur="1000"/>
                                        <p:tgtEl>
                                          <p:spTgt spid="37"/>
                                        </p:tgtEl>
                                      </p:cBhvr>
                                    </p:animEffect>
                                    <p:anim calcmode="lin" valueType="num">
                                      <p:cBhvr>
                                        <p:cTn id="222" dur="1000" fill="hold"/>
                                        <p:tgtEl>
                                          <p:spTgt spid="37"/>
                                        </p:tgtEl>
                                        <p:attrNameLst>
                                          <p:attrName>ppt_x</p:attrName>
                                        </p:attrNameLst>
                                      </p:cBhvr>
                                      <p:tavLst>
                                        <p:tav tm="0">
                                          <p:val>
                                            <p:strVal val="#ppt_x"/>
                                          </p:val>
                                        </p:tav>
                                        <p:tav tm="100000">
                                          <p:val>
                                            <p:strVal val="#ppt_x"/>
                                          </p:val>
                                        </p:tav>
                                      </p:tavLst>
                                    </p:anim>
                                    <p:anim calcmode="lin" valueType="num">
                                      <p:cBhvr>
                                        <p:cTn id="223" dur="1000" fill="hold"/>
                                        <p:tgtEl>
                                          <p:spTgt spid="37"/>
                                        </p:tgtEl>
                                        <p:attrNameLst>
                                          <p:attrName>ppt_y</p:attrName>
                                        </p:attrNameLst>
                                      </p:cBhvr>
                                      <p:tavLst>
                                        <p:tav tm="0">
                                          <p:val>
                                            <p:strVal val="#ppt_y-.1"/>
                                          </p:val>
                                        </p:tav>
                                        <p:tav tm="100000">
                                          <p:val>
                                            <p:strVal val="#ppt_y"/>
                                          </p:val>
                                        </p:tav>
                                      </p:tavLst>
                                    </p:anim>
                                  </p:childTnLst>
                                </p:cTn>
                              </p:par>
                              <p:par>
                                <p:cTn id="224" presetID="47" presetClass="entr" presetSubtype="0" fill="hold" nodeType="withEffect">
                                  <p:stCondLst>
                                    <p:cond delay="0"/>
                                  </p:stCondLst>
                                  <p:childTnLst>
                                    <p:set>
                                      <p:cBhvr>
                                        <p:cTn id="225" dur="1" fill="hold">
                                          <p:stCondLst>
                                            <p:cond delay="0"/>
                                          </p:stCondLst>
                                        </p:cTn>
                                        <p:tgtEl>
                                          <p:spTgt spid="38"/>
                                        </p:tgtEl>
                                        <p:attrNameLst>
                                          <p:attrName>style.visibility</p:attrName>
                                        </p:attrNameLst>
                                      </p:cBhvr>
                                      <p:to>
                                        <p:strVal val="visible"/>
                                      </p:to>
                                    </p:set>
                                    <p:animEffect transition="in" filter="fade">
                                      <p:cBhvr>
                                        <p:cTn id="226" dur="1000"/>
                                        <p:tgtEl>
                                          <p:spTgt spid="38"/>
                                        </p:tgtEl>
                                      </p:cBhvr>
                                    </p:animEffect>
                                    <p:anim calcmode="lin" valueType="num">
                                      <p:cBhvr>
                                        <p:cTn id="227" dur="1000" fill="hold"/>
                                        <p:tgtEl>
                                          <p:spTgt spid="38"/>
                                        </p:tgtEl>
                                        <p:attrNameLst>
                                          <p:attrName>ppt_x</p:attrName>
                                        </p:attrNameLst>
                                      </p:cBhvr>
                                      <p:tavLst>
                                        <p:tav tm="0">
                                          <p:val>
                                            <p:strVal val="#ppt_x"/>
                                          </p:val>
                                        </p:tav>
                                        <p:tav tm="100000">
                                          <p:val>
                                            <p:strVal val="#ppt_x"/>
                                          </p:val>
                                        </p:tav>
                                      </p:tavLst>
                                    </p:anim>
                                    <p:anim calcmode="lin" valueType="num">
                                      <p:cBhvr>
                                        <p:cTn id="228" dur="1000" fill="hold"/>
                                        <p:tgtEl>
                                          <p:spTgt spid="38"/>
                                        </p:tgtEl>
                                        <p:attrNameLst>
                                          <p:attrName>ppt_y</p:attrName>
                                        </p:attrNameLst>
                                      </p:cBhvr>
                                      <p:tavLst>
                                        <p:tav tm="0">
                                          <p:val>
                                            <p:strVal val="#ppt_y-.1"/>
                                          </p:val>
                                        </p:tav>
                                        <p:tav tm="100000">
                                          <p:val>
                                            <p:strVal val="#ppt_y"/>
                                          </p:val>
                                        </p:tav>
                                      </p:tavLst>
                                    </p:anim>
                                  </p:childTnLst>
                                </p:cTn>
                              </p:par>
                              <p:par>
                                <p:cTn id="229" presetID="47" presetClass="entr" presetSubtype="0" fill="hold" nodeType="withEffect">
                                  <p:stCondLst>
                                    <p:cond delay="0"/>
                                  </p:stCondLst>
                                  <p:childTnLst>
                                    <p:set>
                                      <p:cBhvr>
                                        <p:cTn id="230" dur="1" fill="hold">
                                          <p:stCondLst>
                                            <p:cond delay="0"/>
                                          </p:stCondLst>
                                        </p:cTn>
                                        <p:tgtEl>
                                          <p:spTgt spid="30"/>
                                        </p:tgtEl>
                                        <p:attrNameLst>
                                          <p:attrName>style.visibility</p:attrName>
                                        </p:attrNameLst>
                                      </p:cBhvr>
                                      <p:to>
                                        <p:strVal val="visible"/>
                                      </p:to>
                                    </p:set>
                                    <p:animEffect transition="in" filter="fade">
                                      <p:cBhvr>
                                        <p:cTn id="231" dur="1000"/>
                                        <p:tgtEl>
                                          <p:spTgt spid="30"/>
                                        </p:tgtEl>
                                      </p:cBhvr>
                                    </p:animEffect>
                                    <p:anim calcmode="lin" valueType="num">
                                      <p:cBhvr>
                                        <p:cTn id="232" dur="1000" fill="hold"/>
                                        <p:tgtEl>
                                          <p:spTgt spid="30"/>
                                        </p:tgtEl>
                                        <p:attrNameLst>
                                          <p:attrName>ppt_x</p:attrName>
                                        </p:attrNameLst>
                                      </p:cBhvr>
                                      <p:tavLst>
                                        <p:tav tm="0">
                                          <p:val>
                                            <p:strVal val="#ppt_x"/>
                                          </p:val>
                                        </p:tav>
                                        <p:tav tm="100000">
                                          <p:val>
                                            <p:strVal val="#ppt_x"/>
                                          </p:val>
                                        </p:tav>
                                      </p:tavLst>
                                    </p:anim>
                                    <p:anim calcmode="lin" valueType="num">
                                      <p:cBhvr>
                                        <p:cTn id="233" dur="1000" fill="hold"/>
                                        <p:tgtEl>
                                          <p:spTgt spid="30"/>
                                        </p:tgtEl>
                                        <p:attrNameLst>
                                          <p:attrName>ppt_y</p:attrName>
                                        </p:attrNameLst>
                                      </p:cBhvr>
                                      <p:tavLst>
                                        <p:tav tm="0">
                                          <p:val>
                                            <p:strVal val="#ppt_y-.1"/>
                                          </p:val>
                                        </p:tav>
                                        <p:tav tm="100000">
                                          <p:val>
                                            <p:strVal val="#ppt_y"/>
                                          </p:val>
                                        </p:tav>
                                      </p:tavLst>
                                    </p:anim>
                                  </p:childTnLst>
                                </p:cTn>
                              </p:par>
                              <p:par>
                                <p:cTn id="234" presetID="47" presetClass="entr" presetSubtype="0" fill="hold" nodeType="withEffect">
                                  <p:stCondLst>
                                    <p:cond delay="0"/>
                                  </p:stCondLst>
                                  <p:childTnLst>
                                    <p:set>
                                      <p:cBhvr>
                                        <p:cTn id="235" dur="1" fill="hold">
                                          <p:stCondLst>
                                            <p:cond delay="0"/>
                                          </p:stCondLst>
                                        </p:cTn>
                                        <p:tgtEl>
                                          <p:spTgt spid="32"/>
                                        </p:tgtEl>
                                        <p:attrNameLst>
                                          <p:attrName>style.visibility</p:attrName>
                                        </p:attrNameLst>
                                      </p:cBhvr>
                                      <p:to>
                                        <p:strVal val="visible"/>
                                      </p:to>
                                    </p:set>
                                    <p:animEffect transition="in" filter="fade">
                                      <p:cBhvr>
                                        <p:cTn id="236" dur="1000"/>
                                        <p:tgtEl>
                                          <p:spTgt spid="32"/>
                                        </p:tgtEl>
                                      </p:cBhvr>
                                    </p:animEffect>
                                    <p:anim calcmode="lin" valueType="num">
                                      <p:cBhvr>
                                        <p:cTn id="237" dur="1000" fill="hold"/>
                                        <p:tgtEl>
                                          <p:spTgt spid="32"/>
                                        </p:tgtEl>
                                        <p:attrNameLst>
                                          <p:attrName>ppt_x</p:attrName>
                                        </p:attrNameLst>
                                      </p:cBhvr>
                                      <p:tavLst>
                                        <p:tav tm="0">
                                          <p:val>
                                            <p:strVal val="#ppt_x"/>
                                          </p:val>
                                        </p:tav>
                                        <p:tav tm="100000">
                                          <p:val>
                                            <p:strVal val="#ppt_x"/>
                                          </p:val>
                                        </p:tav>
                                      </p:tavLst>
                                    </p:anim>
                                    <p:anim calcmode="lin" valueType="num">
                                      <p:cBhvr>
                                        <p:cTn id="23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39" fill="hold">
                      <p:stCondLst>
                        <p:cond delay="indefinite"/>
                      </p:stCondLst>
                      <p:childTnLst>
                        <p:par>
                          <p:cTn id="240" fill="hold">
                            <p:stCondLst>
                              <p:cond delay="0"/>
                            </p:stCondLst>
                            <p:childTnLst>
                              <p:par>
                                <p:cTn id="241" presetID="10" presetClass="exit" presetSubtype="0" fill="hold" grpId="0" nodeType="clickEffect">
                                  <p:stCondLst>
                                    <p:cond delay="0"/>
                                  </p:stCondLst>
                                  <p:childTnLst>
                                    <p:animEffect transition="out" filter="fade">
                                      <p:cBhvr>
                                        <p:cTn id="242" dur="2000"/>
                                        <p:tgtEl>
                                          <p:spTgt spid="35"/>
                                        </p:tgtEl>
                                      </p:cBhvr>
                                    </p:animEffect>
                                    <p:set>
                                      <p:cBhvr>
                                        <p:cTn id="243" dur="1" fill="hold">
                                          <p:stCondLst>
                                            <p:cond delay="1999"/>
                                          </p:stCondLst>
                                        </p:cTn>
                                        <p:tgtEl>
                                          <p:spTgt spid="35"/>
                                        </p:tgtEl>
                                        <p:attrNameLst>
                                          <p:attrName>style.visibility</p:attrName>
                                        </p:attrNameLst>
                                      </p:cBhvr>
                                      <p:to>
                                        <p:strVal val="hidden"/>
                                      </p:to>
                                    </p:set>
                                  </p:childTnLst>
                                </p:cTn>
                              </p:par>
                              <p:par>
                                <p:cTn id="244" presetID="10" presetClass="entr" presetSubtype="0" fill="hold" grpId="0" nodeType="withEffect">
                                  <p:stCondLst>
                                    <p:cond delay="0"/>
                                  </p:stCondLst>
                                  <p:childTnLst>
                                    <p:set>
                                      <p:cBhvr>
                                        <p:cTn id="245" dur="1" fill="hold">
                                          <p:stCondLst>
                                            <p:cond delay="0"/>
                                          </p:stCondLst>
                                        </p:cTn>
                                        <p:tgtEl>
                                          <p:spTgt spid="39"/>
                                        </p:tgtEl>
                                        <p:attrNameLst>
                                          <p:attrName>style.visibility</p:attrName>
                                        </p:attrNameLst>
                                      </p:cBhvr>
                                      <p:to>
                                        <p:strVal val="visible"/>
                                      </p:to>
                                    </p:set>
                                    <p:animEffect transition="in" filter="fade">
                                      <p:cBhvr>
                                        <p:cTn id="246" dur="2000"/>
                                        <p:tgtEl>
                                          <p:spTgt spid="39"/>
                                        </p:tgtEl>
                                      </p:cBhvr>
                                    </p:animEffect>
                                  </p:childTnLst>
                                </p:cTn>
                              </p:par>
                              <p:par>
                                <p:cTn id="247" presetID="19" presetClass="entr" presetSubtype="10" fill="hold" nodeType="withEffect">
                                  <p:stCondLst>
                                    <p:cond delay="0"/>
                                  </p:stCondLst>
                                  <p:childTnLst>
                                    <p:set>
                                      <p:cBhvr>
                                        <p:cTn id="248" dur="1" fill="hold">
                                          <p:stCondLst>
                                            <p:cond delay="0"/>
                                          </p:stCondLst>
                                        </p:cTn>
                                        <p:tgtEl>
                                          <p:spTgt spid="28"/>
                                        </p:tgtEl>
                                        <p:attrNameLst>
                                          <p:attrName>style.visibility</p:attrName>
                                        </p:attrNameLst>
                                      </p:cBhvr>
                                      <p:to>
                                        <p:strVal val="visible"/>
                                      </p:to>
                                    </p:set>
                                    <p:anim calcmode="lin" valueType="num">
                                      <p:cBhvr>
                                        <p:cTn id="249" dur="5000" fill="hold"/>
                                        <p:tgtEl>
                                          <p:spTgt spid="28"/>
                                        </p:tgtEl>
                                        <p:attrNameLst>
                                          <p:attrName>ppt_w</p:attrName>
                                        </p:attrNameLst>
                                      </p:cBhvr>
                                      <p:tavLst>
                                        <p:tav tm="0" fmla="#ppt_w*sin(2.5*pi*$)">
                                          <p:val>
                                            <p:fltVal val="0"/>
                                          </p:val>
                                        </p:tav>
                                        <p:tav tm="100000">
                                          <p:val>
                                            <p:fltVal val="1"/>
                                          </p:val>
                                        </p:tav>
                                      </p:tavLst>
                                    </p:anim>
                                    <p:anim calcmode="lin" valueType="num">
                                      <p:cBhvr>
                                        <p:cTn id="250" dur="5000" fill="hold"/>
                                        <p:tgtEl>
                                          <p:spTgt spid="28"/>
                                        </p:tgtEl>
                                        <p:attrNameLst>
                                          <p:attrName>ppt_h</p:attrName>
                                        </p:attrNameLst>
                                      </p:cBhvr>
                                      <p:tavLst>
                                        <p:tav tm="0">
                                          <p:val>
                                            <p:strVal val="#ppt_h"/>
                                          </p:val>
                                        </p:tav>
                                        <p:tav tm="100000">
                                          <p:val>
                                            <p:strVal val="#ppt_h"/>
                                          </p:val>
                                        </p:tav>
                                      </p:tavLst>
                                    </p:anim>
                                  </p:childTnLst>
                                </p:cTn>
                              </p:par>
                              <p:par>
                                <p:cTn id="251" presetID="19" presetClass="entr" presetSubtype="10" fill="hold" nodeType="withEffect">
                                  <p:stCondLst>
                                    <p:cond delay="0"/>
                                  </p:stCondLst>
                                  <p:childTnLst>
                                    <p:set>
                                      <p:cBhvr>
                                        <p:cTn id="252" dur="1" fill="hold">
                                          <p:stCondLst>
                                            <p:cond delay="0"/>
                                          </p:stCondLst>
                                        </p:cTn>
                                        <p:tgtEl>
                                          <p:spTgt spid="27"/>
                                        </p:tgtEl>
                                        <p:attrNameLst>
                                          <p:attrName>style.visibility</p:attrName>
                                        </p:attrNameLst>
                                      </p:cBhvr>
                                      <p:to>
                                        <p:strVal val="visible"/>
                                      </p:to>
                                    </p:set>
                                    <p:anim calcmode="lin" valueType="num">
                                      <p:cBhvr>
                                        <p:cTn id="253" dur="5000" fill="hold"/>
                                        <p:tgtEl>
                                          <p:spTgt spid="27"/>
                                        </p:tgtEl>
                                        <p:attrNameLst>
                                          <p:attrName>ppt_w</p:attrName>
                                        </p:attrNameLst>
                                      </p:cBhvr>
                                      <p:tavLst>
                                        <p:tav tm="0" fmla="#ppt_w*sin(2.5*pi*$)">
                                          <p:val>
                                            <p:fltVal val="0"/>
                                          </p:val>
                                        </p:tav>
                                        <p:tav tm="100000">
                                          <p:val>
                                            <p:fltVal val="1"/>
                                          </p:val>
                                        </p:tav>
                                      </p:tavLst>
                                    </p:anim>
                                    <p:anim calcmode="lin" valueType="num">
                                      <p:cBhvr>
                                        <p:cTn id="254" dur="5000" fill="hold"/>
                                        <p:tgtEl>
                                          <p:spTgt spid="27"/>
                                        </p:tgtEl>
                                        <p:attrNameLst>
                                          <p:attrName>ppt_h</p:attrName>
                                        </p:attrNameLst>
                                      </p:cBhvr>
                                      <p:tavLst>
                                        <p:tav tm="0">
                                          <p:val>
                                            <p:strVal val="#ppt_h"/>
                                          </p:val>
                                        </p:tav>
                                        <p:tav tm="100000">
                                          <p:val>
                                            <p:strVal val="#ppt_h"/>
                                          </p:val>
                                        </p:tav>
                                      </p:tavLst>
                                    </p:anim>
                                  </p:childTnLst>
                                </p:cTn>
                              </p:par>
                              <p:par>
                                <p:cTn id="255" presetID="19" presetClass="entr" presetSubtype="10" fill="hold" nodeType="withEffect">
                                  <p:stCondLst>
                                    <p:cond delay="0"/>
                                  </p:stCondLst>
                                  <p:childTnLst>
                                    <p:set>
                                      <p:cBhvr>
                                        <p:cTn id="256" dur="1" fill="hold">
                                          <p:stCondLst>
                                            <p:cond delay="0"/>
                                          </p:stCondLst>
                                        </p:cTn>
                                        <p:tgtEl>
                                          <p:spTgt spid="26"/>
                                        </p:tgtEl>
                                        <p:attrNameLst>
                                          <p:attrName>style.visibility</p:attrName>
                                        </p:attrNameLst>
                                      </p:cBhvr>
                                      <p:to>
                                        <p:strVal val="visible"/>
                                      </p:to>
                                    </p:set>
                                    <p:anim calcmode="lin" valueType="num">
                                      <p:cBhvr>
                                        <p:cTn id="257" dur="5000" fill="hold"/>
                                        <p:tgtEl>
                                          <p:spTgt spid="26"/>
                                        </p:tgtEl>
                                        <p:attrNameLst>
                                          <p:attrName>ppt_w</p:attrName>
                                        </p:attrNameLst>
                                      </p:cBhvr>
                                      <p:tavLst>
                                        <p:tav tm="0" fmla="#ppt_w*sin(2.5*pi*$)">
                                          <p:val>
                                            <p:fltVal val="0"/>
                                          </p:val>
                                        </p:tav>
                                        <p:tav tm="100000">
                                          <p:val>
                                            <p:fltVal val="1"/>
                                          </p:val>
                                        </p:tav>
                                      </p:tavLst>
                                    </p:anim>
                                    <p:anim calcmode="lin" valueType="num">
                                      <p:cBhvr>
                                        <p:cTn id="258" dur="5000" fill="hold"/>
                                        <p:tgtEl>
                                          <p:spTgt spid="26"/>
                                        </p:tgtEl>
                                        <p:attrNameLst>
                                          <p:attrName>ppt_h</p:attrName>
                                        </p:attrNameLst>
                                      </p:cBhvr>
                                      <p:tavLst>
                                        <p:tav tm="0">
                                          <p:val>
                                            <p:strVal val="#ppt_h"/>
                                          </p:val>
                                        </p:tav>
                                        <p:tav tm="100000">
                                          <p:val>
                                            <p:strVal val="#ppt_h"/>
                                          </p:val>
                                        </p:tav>
                                      </p:tavLst>
                                    </p:anim>
                                  </p:childTnLst>
                                </p:cTn>
                              </p:par>
                              <p:par>
                                <p:cTn id="259" presetID="19" presetClass="entr" presetSubtype="10" fill="hold" nodeType="withEffect">
                                  <p:stCondLst>
                                    <p:cond delay="0"/>
                                  </p:stCondLst>
                                  <p:childTnLst>
                                    <p:set>
                                      <p:cBhvr>
                                        <p:cTn id="260" dur="1" fill="hold">
                                          <p:stCondLst>
                                            <p:cond delay="0"/>
                                          </p:stCondLst>
                                        </p:cTn>
                                        <p:tgtEl>
                                          <p:spTgt spid="25"/>
                                        </p:tgtEl>
                                        <p:attrNameLst>
                                          <p:attrName>style.visibility</p:attrName>
                                        </p:attrNameLst>
                                      </p:cBhvr>
                                      <p:to>
                                        <p:strVal val="visible"/>
                                      </p:to>
                                    </p:set>
                                    <p:anim calcmode="lin" valueType="num">
                                      <p:cBhvr>
                                        <p:cTn id="261" dur="5000" fill="hold"/>
                                        <p:tgtEl>
                                          <p:spTgt spid="25"/>
                                        </p:tgtEl>
                                        <p:attrNameLst>
                                          <p:attrName>ppt_w</p:attrName>
                                        </p:attrNameLst>
                                      </p:cBhvr>
                                      <p:tavLst>
                                        <p:tav tm="0" fmla="#ppt_w*sin(2.5*pi*$)">
                                          <p:val>
                                            <p:fltVal val="0"/>
                                          </p:val>
                                        </p:tav>
                                        <p:tav tm="100000">
                                          <p:val>
                                            <p:fltVal val="1"/>
                                          </p:val>
                                        </p:tav>
                                      </p:tavLst>
                                    </p:anim>
                                    <p:anim calcmode="lin" valueType="num">
                                      <p:cBhvr>
                                        <p:cTn id="262" dur="5000" fill="hold"/>
                                        <p:tgtEl>
                                          <p:spTgt spid="25"/>
                                        </p:tgtEl>
                                        <p:attrNameLst>
                                          <p:attrName>ppt_h</p:attrName>
                                        </p:attrNameLst>
                                      </p:cBhvr>
                                      <p:tavLst>
                                        <p:tav tm="0">
                                          <p:val>
                                            <p:strVal val="#ppt_h"/>
                                          </p:val>
                                        </p:tav>
                                        <p:tav tm="100000">
                                          <p:val>
                                            <p:strVal val="#ppt_h"/>
                                          </p:val>
                                        </p:tav>
                                      </p:tavLst>
                                    </p:anim>
                                  </p:childTnLst>
                                </p:cTn>
                              </p:par>
                              <p:par>
                                <p:cTn id="263" presetID="19" presetClass="entr" presetSubtype="10" fill="hold" nodeType="withEffect">
                                  <p:stCondLst>
                                    <p:cond delay="0"/>
                                  </p:stCondLst>
                                  <p:childTnLst>
                                    <p:set>
                                      <p:cBhvr>
                                        <p:cTn id="264" dur="1" fill="hold">
                                          <p:stCondLst>
                                            <p:cond delay="0"/>
                                          </p:stCondLst>
                                        </p:cTn>
                                        <p:tgtEl>
                                          <p:spTgt spid="24"/>
                                        </p:tgtEl>
                                        <p:attrNameLst>
                                          <p:attrName>style.visibility</p:attrName>
                                        </p:attrNameLst>
                                      </p:cBhvr>
                                      <p:to>
                                        <p:strVal val="visible"/>
                                      </p:to>
                                    </p:set>
                                    <p:anim calcmode="lin" valueType="num">
                                      <p:cBhvr>
                                        <p:cTn id="265" dur="5000" fill="hold"/>
                                        <p:tgtEl>
                                          <p:spTgt spid="24"/>
                                        </p:tgtEl>
                                        <p:attrNameLst>
                                          <p:attrName>ppt_w</p:attrName>
                                        </p:attrNameLst>
                                      </p:cBhvr>
                                      <p:tavLst>
                                        <p:tav tm="0" fmla="#ppt_w*sin(2.5*pi*$)">
                                          <p:val>
                                            <p:fltVal val="0"/>
                                          </p:val>
                                        </p:tav>
                                        <p:tav tm="100000">
                                          <p:val>
                                            <p:fltVal val="1"/>
                                          </p:val>
                                        </p:tav>
                                      </p:tavLst>
                                    </p:anim>
                                    <p:anim calcmode="lin" valueType="num">
                                      <p:cBhvr>
                                        <p:cTn id="266" dur="5000" fill="hold"/>
                                        <p:tgtEl>
                                          <p:spTgt spid="24"/>
                                        </p:tgtEl>
                                        <p:attrNameLst>
                                          <p:attrName>ppt_h</p:attrName>
                                        </p:attrNameLst>
                                      </p:cBhvr>
                                      <p:tavLst>
                                        <p:tav tm="0">
                                          <p:val>
                                            <p:strVal val="#ppt_h"/>
                                          </p:val>
                                        </p:tav>
                                        <p:tav tm="100000">
                                          <p:val>
                                            <p:strVal val="#ppt_h"/>
                                          </p:val>
                                        </p:tav>
                                      </p:tavLst>
                                    </p:anim>
                                  </p:childTnLst>
                                </p:cTn>
                              </p:par>
                              <p:par>
                                <p:cTn id="267" presetID="19" presetClass="entr" presetSubtype="10" fill="hold" nodeType="withEffect">
                                  <p:stCondLst>
                                    <p:cond delay="0"/>
                                  </p:stCondLst>
                                  <p:childTnLst>
                                    <p:set>
                                      <p:cBhvr>
                                        <p:cTn id="268" dur="1" fill="hold">
                                          <p:stCondLst>
                                            <p:cond delay="0"/>
                                          </p:stCondLst>
                                        </p:cTn>
                                        <p:tgtEl>
                                          <p:spTgt spid="23"/>
                                        </p:tgtEl>
                                        <p:attrNameLst>
                                          <p:attrName>style.visibility</p:attrName>
                                        </p:attrNameLst>
                                      </p:cBhvr>
                                      <p:to>
                                        <p:strVal val="visible"/>
                                      </p:to>
                                    </p:set>
                                    <p:anim calcmode="lin" valueType="num">
                                      <p:cBhvr>
                                        <p:cTn id="269" dur="5000" fill="hold"/>
                                        <p:tgtEl>
                                          <p:spTgt spid="23"/>
                                        </p:tgtEl>
                                        <p:attrNameLst>
                                          <p:attrName>ppt_w</p:attrName>
                                        </p:attrNameLst>
                                      </p:cBhvr>
                                      <p:tavLst>
                                        <p:tav tm="0" fmla="#ppt_w*sin(2.5*pi*$)">
                                          <p:val>
                                            <p:fltVal val="0"/>
                                          </p:val>
                                        </p:tav>
                                        <p:tav tm="100000">
                                          <p:val>
                                            <p:fltVal val="1"/>
                                          </p:val>
                                        </p:tav>
                                      </p:tavLst>
                                    </p:anim>
                                    <p:anim calcmode="lin" valueType="num">
                                      <p:cBhvr>
                                        <p:cTn id="270" dur="5000" fill="hold"/>
                                        <p:tgtEl>
                                          <p:spTgt spid="23"/>
                                        </p:tgtEl>
                                        <p:attrNameLst>
                                          <p:attrName>ppt_h</p:attrName>
                                        </p:attrNameLst>
                                      </p:cBhvr>
                                      <p:tavLst>
                                        <p:tav tm="0">
                                          <p:val>
                                            <p:strVal val="#ppt_h"/>
                                          </p:val>
                                        </p:tav>
                                        <p:tav tm="100000">
                                          <p:val>
                                            <p:strVal val="#ppt_h"/>
                                          </p:val>
                                        </p:tav>
                                      </p:tavLst>
                                    </p:anim>
                                  </p:childTnLst>
                                </p:cTn>
                              </p:par>
                              <p:par>
                                <p:cTn id="271" presetID="19" presetClass="entr" presetSubtype="10" fill="hold" nodeType="withEffect">
                                  <p:stCondLst>
                                    <p:cond delay="0"/>
                                  </p:stCondLst>
                                  <p:childTnLst>
                                    <p:set>
                                      <p:cBhvr>
                                        <p:cTn id="272" dur="1" fill="hold">
                                          <p:stCondLst>
                                            <p:cond delay="0"/>
                                          </p:stCondLst>
                                        </p:cTn>
                                        <p:tgtEl>
                                          <p:spTgt spid="22"/>
                                        </p:tgtEl>
                                        <p:attrNameLst>
                                          <p:attrName>style.visibility</p:attrName>
                                        </p:attrNameLst>
                                      </p:cBhvr>
                                      <p:to>
                                        <p:strVal val="visible"/>
                                      </p:to>
                                    </p:set>
                                    <p:anim calcmode="lin" valueType="num">
                                      <p:cBhvr>
                                        <p:cTn id="273" dur="5000" fill="hold"/>
                                        <p:tgtEl>
                                          <p:spTgt spid="22"/>
                                        </p:tgtEl>
                                        <p:attrNameLst>
                                          <p:attrName>ppt_w</p:attrName>
                                        </p:attrNameLst>
                                      </p:cBhvr>
                                      <p:tavLst>
                                        <p:tav tm="0" fmla="#ppt_w*sin(2.5*pi*$)">
                                          <p:val>
                                            <p:fltVal val="0"/>
                                          </p:val>
                                        </p:tav>
                                        <p:tav tm="100000">
                                          <p:val>
                                            <p:fltVal val="1"/>
                                          </p:val>
                                        </p:tav>
                                      </p:tavLst>
                                    </p:anim>
                                    <p:anim calcmode="lin" valueType="num">
                                      <p:cBhvr>
                                        <p:cTn id="274" dur="5000" fill="hold"/>
                                        <p:tgtEl>
                                          <p:spTgt spid="22"/>
                                        </p:tgtEl>
                                        <p:attrNameLst>
                                          <p:attrName>ppt_h</p:attrName>
                                        </p:attrNameLst>
                                      </p:cBhvr>
                                      <p:tavLst>
                                        <p:tav tm="0">
                                          <p:val>
                                            <p:strVal val="#ppt_h"/>
                                          </p:val>
                                        </p:tav>
                                        <p:tav tm="100000">
                                          <p:val>
                                            <p:strVal val="#ppt_h"/>
                                          </p:val>
                                        </p:tav>
                                      </p:tavLst>
                                    </p:anim>
                                  </p:childTnLst>
                                </p:cTn>
                              </p:par>
                              <p:par>
                                <p:cTn id="275" presetID="19" presetClass="entr" presetSubtype="10" fill="hold" nodeType="withEffect">
                                  <p:stCondLst>
                                    <p:cond delay="0"/>
                                  </p:stCondLst>
                                  <p:childTnLst>
                                    <p:set>
                                      <p:cBhvr>
                                        <p:cTn id="276" dur="1" fill="hold">
                                          <p:stCondLst>
                                            <p:cond delay="0"/>
                                          </p:stCondLst>
                                        </p:cTn>
                                        <p:tgtEl>
                                          <p:spTgt spid="21"/>
                                        </p:tgtEl>
                                        <p:attrNameLst>
                                          <p:attrName>style.visibility</p:attrName>
                                        </p:attrNameLst>
                                      </p:cBhvr>
                                      <p:to>
                                        <p:strVal val="visible"/>
                                      </p:to>
                                    </p:set>
                                    <p:anim calcmode="lin" valueType="num">
                                      <p:cBhvr>
                                        <p:cTn id="277" dur="5000" fill="hold"/>
                                        <p:tgtEl>
                                          <p:spTgt spid="21"/>
                                        </p:tgtEl>
                                        <p:attrNameLst>
                                          <p:attrName>ppt_w</p:attrName>
                                        </p:attrNameLst>
                                      </p:cBhvr>
                                      <p:tavLst>
                                        <p:tav tm="0" fmla="#ppt_w*sin(2.5*pi*$)">
                                          <p:val>
                                            <p:fltVal val="0"/>
                                          </p:val>
                                        </p:tav>
                                        <p:tav tm="100000">
                                          <p:val>
                                            <p:fltVal val="1"/>
                                          </p:val>
                                        </p:tav>
                                      </p:tavLst>
                                    </p:anim>
                                    <p:anim calcmode="lin" valueType="num">
                                      <p:cBhvr>
                                        <p:cTn id="278" dur="5000" fill="hold"/>
                                        <p:tgtEl>
                                          <p:spTgt spid="21"/>
                                        </p:tgtEl>
                                        <p:attrNameLst>
                                          <p:attrName>ppt_h</p:attrName>
                                        </p:attrNameLst>
                                      </p:cBhvr>
                                      <p:tavLst>
                                        <p:tav tm="0">
                                          <p:val>
                                            <p:strVal val="#ppt_h"/>
                                          </p:val>
                                        </p:tav>
                                        <p:tav tm="100000">
                                          <p:val>
                                            <p:strVal val="#ppt_h"/>
                                          </p:val>
                                        </p:tav>
                                      </p:tavLst>
                                    </p:anim>
                                  </p:childTnLst>
                                </p:cTn>
                              </p:par>
                              <p:par>
                                <p:cTn id="279" presetID="19" presetClass="entr" presetSubtype="10" fill="hold" nodeType="withEffect">
                                  <p:stCondLst>
                                    <p:cond delay="0"/>
                                  </p:stCondLst>
                                  <p:childTnLst>
                                    <p:set>
                                      <p:cBhvr>
                                        <p:cTn id="280" dur="1" fill="hold">
                                          <p:stCondLst>
                                            <p:cond delay="0"/>
                                          </p:stCondLst>
                                        </p:cTn>
                                        <p:tgtEl>
                                          <p:spTgt spid="20"/>
                                        </p:tgtEl>
                                        <p:attrNameLst>
                                          <p:attrName>style.visibility</p:attrName>
                                        </p:attrNameLst>
                                      </p:cBhvr>
                                      <p:to>
                                        <p:strVal val="visible"/>
                                      </p:to>
                                    </p:set>
                                    <p:anim calcmode="lin" valueType="num">
                                      <p:cBhvr>
                                        <p:cTn id="281" dur="5000" fill="hold"/>
                                        <p:tgtEl>
                                          <p:spTgt spid="20"/>
                                        </p:tgtEl>
                                        <p:attrNameLst>
                                          <p:attrName>ppt_w</p:attrName>
                                        </p:attrNameLst>
                                      </p:cBhvr>
                                      <p:tavLst>
                                        <p:tav tm="0" fmla="#ppt_w*sin(2.5*pi*$)">
                                          <p:val>
                                            <p:fltVal val="0"/>
                                          </p:val>
                                        </p:tav>
                                        <p:tav tm="100000">
                                          <p:val>
                                            <p:fltVal val="1"/>
                                          </p:val>
                                        </p:tav>
                                      </p:tavLst>
                                    </p:anim>
                                    <p:anim calcmode="lin" valueType="num">
                                      <p:cBhvr>
                                        <p:cTn id="282" dur="5000" fill="hold"/>
                                        <p:tgtEl>
                                          <p:spTgt spid="20"/>
                                        </p:tgtEl>
                                        <p:attrNameLst>
                                          <p:attrName>ppt_h</p:attrName>
                                        </p:attrNameLst>
                                      </p:cBhvr>
                                      <p:tavLst>
                                        <p:tav tm="0">
                                          <p:val>
                                            <p:strVal val="#ppt_h"/>
                                          </p:val>
                                        </p:tav>
                                        <p:tav tm="100000">
                                          <p:val>
                                            <p:strVal val="#ppt_h"/>
                                          </p:val>
                                        </p:tav>
                                      </p:tavLst>
                                    </p:anim>
                                  </p:childTnLst>
                                </p:cTn>
                              </p:par>
                            </p:childTnLst>
                          </p:cTn>
                        </p:par>
                      </p:childTnLst>
                    </p:cTn>
                  </p:par>
                  <p:par>
                    <p:cTn id="283" fill="hold">
                      <p:stCondLst>
                        <p:cond delay="indefinite"/>
                      </p:stCondLst>
                      <p:childTnLst>
                        <p:par>
                          <p:cTn id="284" fill="hold">
                            <p:stCondLst>
                              <p:cond delay="0"/>
                            </p:stCondLst>
                            <p:childTnLst>
                              <p:par>
                                <p:cTn id="285" presetID="10" presetClass="exit" presetSubtype="0" fill="hold" grpId="1" nodeType="clickEffect">
                                  <p:stCondLst>
                                    <p:cond delay="0"/>
                                  </p:stCondLst>
                                  <p:childTnLst>
                                    <p:animEffect transition="out" filter="fade">
                                      <p:cBhvr>
                                        <p:cTn id="286" dur="2000"/>
                                        <p:tgtEl>
                                          <p:spTgt spid="39"/>
                                        </p:tgtEl>
                                      </p:cBhvr>
                                    </p:animEffect>
                                    <p:set>
                                      <p:cBhvr>
                                        <p:cTn id="287" dur="1" fill="hold">
                                          <p:stCondLst>
                                            <p:cond delay="1999"/>
                                          </p:stCondLst>
                                        </p:cTn>
                                        <p:tgtEl>
                                          <p:spTgt spid="39"/>
                                        </p:tgtEl>
                                        <p:attrNameLst>
                                          <p:attrName>style.visibility</p:attrName>
                                        </p:attrNameLst>
                                      </p:cBhvr>
                                      <p:to>
                                        <p:strVal val="hidden"/>
                                      </p:to>
                                    </p:set>
                                  </p:childTnLst>
                                </p:cTn>
                              </p:par>
                              <p:par>
                                <p:cTn id="288" presetID="10" presetClass="entr" presetSubtype="0" fill="hold" grpId="0" nodeType="withEffect">
                                  <p:stCondLst>
                                    <p:cond delay="0"/>
                                  </p:stCondLst>
                                  <p:childTnLst>
                                    <p:set>
                                      <p:cBhvr>
                                        <p:cTn id="289" dur="1" fill="hold">
                                          <p:stCondLst>
                                            <p:cond delay="0"/>
                                          </p:stCondLst>
                                        </p:cTn>
                                        <p:tgtEl>
                                          <p:spTgt spid="40"/>
                                        </p:tgtEl>
                                        <p:attrNameLst>
                                          <p:attrName>style.visibility</p:attrName>
                                        </p:attrNameLst>
                                      </p:cBhvr>
                                      <p:to>
                                        <p:strVal val="visible"/>
                                      </p:to>
                                    </p:set>
                                    <p:animEffect transition="in" filter="fade">
                                      <p:cBhvr>
                                        <p:cTn id="290" dur="2000"/>
                                        <p:tgtEl>
                                          <p:spTgt spid="40"/>
                                        </p:tgtEl>
                                      </p:cBhvr>
                                    </p:animEffect>
                                  </p:childTnLst>
                                </p:cTn>
                              </p:par>
                            </p:childTnLst>
                          </p:cTn>
                        </p:par>
                        <p:par>
                          <p:cTn id="291" fill="hold">
                            <p:stCondLst>
                              <p:cond delay="2000"/>
                            </p:stCondLst>
                            <p:childTnLst>
                              <p:par>
                                <p:cTn id="292" presetID="10" presetClass="entr" presetSubtype="0" fill="hold" grpId="0" nodeType="afterEffect">
                                  <p:stCondLst>
                                    <p:cond delay="0"/>
                                  </p:stCondLst>
                                  <p:childTnLst>
                                    <p:set>
                                      <p:cBhvr>
                                        <p:cTn id="293" dur="1" fill="hold">
                                          <p:stCondLst>
                                            <p:cond delay="0"/>
                                          </p:stCondLst>
                                        </p:cTn>
                                        <p:tgtEl>
                                          <p:spTgt spid="29"/>
                                        </p:tgtEl>
                                        <p:attrNameLst>
                                          <p:attrName>style.visibility</p:attrName>
                                        </p:attrNameLst>
                                      </p:cBhvr>
                                      <p:to>
                                        <p:strVal val="visible"/>
                                      </p:to>
                                    </p:set>
                                    <p:animEffect transition="in" filter="fade">
                                      <p:cBhvr>
                                        <p:cTn id="294" dur="2000"/>
                                        <p:tgtEl>
                                          <p:spTgt spid="29"/>
                                        </p:tgtEl>
                                      </p:cBhvr>
                                    </p:animEffect>
                                  </p:childTnLst>
                                </p:cTn>
                              </p:par>
                              <p:par>
                                <p:cTn id="295" presetID="10" presetClass="entr" presetSubtype="0" fill="hold" nodeType="withEffect">
                                  <p:stCondLst>
                                    <p:cond delay="0"/>
                                  </p:stCondLst>
                                  <p:childTnLst>
                                    <p:set>
                                      <p:cBhvr>
                                        <p:cTn id="296" dur="1" fill="hold">
                                          <p:stCondLst>
                                            <p:cond delay="0"/>
                                          </p:stCondLst>
                                        </p:cTn>
                                        <p:tgtEl>
                                          <p:spTgt spid="31"/>
                                        </p:tgtEl>
                                        <p:attrNameLst>
                                          <p:attrName>style.visibility</p:attrName>
                                        </p:attrNameLst>
                                      </p:cBhvr>
                                      <p:to>
                                        <p:strVal val="visible"/>
                                      </p:to>
                                    </p:set>
                                    <p:animEffect transition="in" filter="fade">
                                      <p:cBhvr>
                                        <p:cTn id="297"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3" grpId="1" animBg="1"/>
      <p:bldP spid="34" grpId="0" animBg="1"/>
      <p:bldP spid="35" grpId="0" animBg="1"/>
      <p:bldP spid="39" grpId="0" animBg="1"/>
      <p:bldP spid="39" grpId="1" animBg="1"/>
      <p:bldP spid="4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6).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467544" y="0"/>
            <a:ext cx="8229600" cy="1143000"/>
          </a:xfrm>
        </p:spPr>
        <p:txBody>
          <a:bodyPr/>
          <a:lstStyle/>
          <a:p>
            <a:r>
              <a:rPr lang="en-ZA" u="sng" dirty="0" err="1" smtClean="0">
                <a:solidFill>
                  <a:schemeClr val="bg1"/>
                </a:solidFill>
                <a:latin typeface="Forte" pitchFamily="66" charset="0"/>
              </a:rPr>
              <a:t>Middel</a:t>
            </a:r>
            <a:r>
              <a:rPr lang="en-ZA" u="sng" dirty="0" smtClean="0">
                <a:solidFill>
                  <a:schemeClr val="bg1"/>
                </a:solidFill>
                <a:latin typeface="Forte" pitchFamily="66" charset="0"/>
              </a:rPr>
              <a:t> C (MC)</a:t>
            </a:r>
            <a:r>
              <a:rPr lang="en-ZA" dirty="0" smtClean="0">
                <a:solidFill>
                  <a:schemeClr val="bg1"/>
                </a:solidFill>
              </a:rPr>
              <a:t>:</a:t>
            </a:r>
            <a:endParaRPr lang="en-ZA" dirty="0">
              <a:solidFill>
                <a:schemeClr val="bg1"/>
              </a:solidFill>
            </a:endParaRPr>
          </a:p>
        </p:txBody>
      </p:sp>
      <p:sp>
        <p:nvSpPr>
          <p:cNvPr id="5" name="Content Placeholder 4"/>
          <p:cNvSpPr>
            <a:spLocks noGrp="1"/>
          </p:cNvSpPr>
          <p:nvPr>
            <p:ph idx="1"/>
          </p:nvPr>
        </p:nvSpPr>
        <p:spPr>
          <a:xfrm>
            <a:off x="395536" y="1124744"/>
            <a:ext cx="8229600" cy="1905075"/>
          </a:xfrm>
        </p:spPr>
        <p:txBody>
          <a:bodyPr>
            <a:normAutofit/>
          </a:bodyPr>
          <a:lstStyle/>
          <a:p>
            <a:r>
              <a:rPr lang="en-ZA" dirty="0" err="1" smtClean="0">
                <a:solidFill>
                  <a:schemeClr val="bg1"/>
                </a:solidFill>
              </a:rPr>
              <a:t>Middel</a:t>
            </a:r>
            <a:r>
              <a:rPr lang="en-ZA" dirty="0" smtClean="0">
                <a:solidFill>
                  <a:schemeClr val="bg1"/>
                </a:solidFill>
              </a:rPr>
              <a:t> C is </a:t>
            </a:r>
            <a:r>
              <a:rPr lang="en-ZA" dirty="0" smtClean="0">
                <a:solidFill>
                  <a:schemeClr val="bg1"/>
                </a:solidFill>
              </a:rPr>
              <a:t>just like any other note. The word </a:t>
            </a:r>
            <a:r>
              <a:rPr lang="en-ZA" dirty="0" smtClean="0">
                <a:solidFill>
                  <a:schemeClr val="bg1"/>
                </a:solidFill>
              </a:rPr>
              <a:t>“</a:t>
            </a:r>
            <a:r>
              <a:rPr lang="en-ZA" dirty="0" err="1" smtClean="0">
                <a:solidFill>
                  <a:schemeClr val="bg1"/>
                </a:solidFill>
              </a:rPr>
              <a:t>middel</a:t>
            </a:r>
            <a:r>
              <a:rPr lang="en-ZA" dirty="0" smtClean="0">
                <a:solidFill>
                  <a:schemeClr val="bg1"/>
                </a:solidFill>
              </a:rPr>
              <a:t>” </a:t>
            </a:r>
            <a:r>
              <a:rPr lang="en-ZA" dirty="0" smtClean="0">
                <a:solidFill>
                  <a:schemeClr val="bg1"/>
                </a:solidFill>
              </a:rPr>
              <a:t>is used because it is in the middle of the staffs as well as in the middle of the piano.</a:t>
            </a:r>
            <a:endParaRPr lang="en-ZA" dirty="0" smtClean="0">
              <a:solidFill>
                <a:schemeClr val="bg1"/>
              </a:solidFill>
            </a:endParaRPr>
          </a:p>
        </p:txBody>
      </p:sp>
      <p:pic>
        <p:nvPicPr>
          <p:cNvPr id="1026" name="Picture 2"/>
          <p:cNvPicPr>
            <a:picLocks noChangeAspect="1" noChangeArrowheads="1"/>
          </p:cNvPicPr>
          <p:nvPr/>
        </p:nvPicPr>
        <p:blipFill>
          <a:blip r:embed="rId3" cstate="print"/>
          <a:srcRect/>
          <a:stretch>
            <a:fillRect/>
          </a:stretch>
        </p:blipFill>
        <p:spPr bwMode="auto">
          <a:xfrm>
            <a:off x="571472" y="1071546"/>
            <a:ext cx="3960440" cy="18002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5143504" y="2857496"/>
            <a:ext cx="3818547" cy="1820143"/>
          </a:xfrm>
          <a:prstGeom prst="rect">
            <a:avLst/>
          </a:prstGeom>
          <a:noFill/>
          <a:ln w="9525">
            <a:noFill/>
            <a:miter lim="800000"/>
            <a:headEnd/>
            <a:tailEnd/>
          </a:ln>
        </p:spPr>
      </p:pic>
      <p:sp>
        <p:nvSpPr>
          <p:cNvPr id="8" name="Content Placeholder 4"/>
          <p:cNvSpPr txBox="1">
            <a:spLocks/>
          </p:cNvSpPr>
          <p:nvPr/>
        </p:nvSpPr>
        <p:spPr>
          <a:xfrm>
            <a:off x="539552" y="3068961"/>
            <a:ext cx="8229600" cy="16561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ZA" sz="3200" b="0" i="0" u="none" strike="noStrike" kern="1200" cap="none" spc="0" normalizeH="0" baseline="0" noProof="0" dirty="0" smtClean="0">
                <a:ln>
                  <a:noFill/>
                </a:ln>
                <a:solidFill>
                  <a:schemeClr val="bg1"/>
                </a:solidFill>
                <a:effectLst/>
                <a:uLnTx/>
                <a:uFillTx/>
                <a:latin typeface="+mn-lt"/>
                <a:ea typeface="+mn-ea"/>
                <a:cs typeface="+mn-cs"/>
              </a:rPr>
              <a:t>When only the G-clef is written, MC is written</a:t>
            </a:r>
            <a:r>
              <a:rPr kumimoji="0" lang="en-ZA" sz="3200" b="0" i="0" u="none" strike="noStrike" kern="1200" cap="none" spc="0" normalizeH="0" noProof="0" dirty="0" smtClean="0">
                <a:ln>
                  <a:noFill/>
                </a:ln>
                <a:solidFill>
                  <a:schemeClr val="bg1"/>
                </a:solidFill>
                <a:effectLst/>
                <a:uLnTx/>
                <a:uFillTx/>
                <a:latin typeface="+mn-lt"/>
                <a:ea typeface="+mn-ea"/>
                <a:cs typeface="+mn-cs"/>
              </a:rPr>
              <a:t> beneath the staff</a:t>
            </a:r>
            <a:endParaRPr kumimoji="0" lang="en-ZA" sz="32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9" name="Content Placeholder 4"/>
          <p:cNvSpPr txBox="1">
            <a:spLocks/>
          </p:cNvSpPr>
          <p:nvPr/>
        </p:nvSpPr>
        <p:spPr>
          <a:xfrm>
            <a:off x="611560" y="4941168"/>
            <a:ext cx="8229600" cy="16561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ZA" sz="3200" b="0" i="0" u="none" strike="noStrike" kern="1200" cap="none" spc="0" normalizeH="0" baseline="0" noProof="0" dirty="0" smtClean="0">
                <a:ln>
                  <a:noFill/>
                </a:ln>
                <a:solidFill>
                  <a:schemeClr val="bg1"/>
                </a:solidFill>
                <a:effectLst/>
                <a:uLnTx/>
                <a:uFillTx/>
                <a:latin typeface="+mn-lt"/>
                <a:ea typeface="+mn-ea"/>
                <a:cs typeface="+mn-cs"/>
              </a:rPr>
              <a:t>When only the F-clef is written,</a:t>
            </a:r>
            <a:r>
              <a:rPr kumimoji="0" lang="en-ZA" sz="3200" b="0" i="0" u="none" strike="noStrike" kern="1200" cap="none" spc="0" normalizeH="0" noProof="0" dirty="0" smtClean="0">
                <a:ln>
                  <a:noFill/>
                </a:ln>
                <a:solidFill>
                  <a:schemeClr val="bg1"/>
                </a:solidFill>
                <a:effectLst/>
                <a:uLnTx/>
                <a:uFillTx/>
                <a:latin typeface="+mn-lt"/>
                <a:ea typeface="+mn-ea"/>
                <a:cs typeface="+mn-cs"/>
              </a:rPr>
              <a:t> MC is written above the staff.</a:t>
            </a:r>
            <a:endParaRPr kumimoji="0" lang="en-ZA" sz="3200" b="0" i="0" u="none" strike="noStrike" kern="1200" cap="none" spc="0" normalizeH="0" baseline="0" noProof="0" dirty="0" smtClean="0">
              <a:ln>
                <a:noFill/>
              </a:ln>
              <a:solidFill>
                <a:schemeClr val="bg1"/>
              </a:solidFill>
              <a:effectLst/>
              <a:uLnTx/>
              <a:uFillTx/>
              <a:latin typeface="+mn-lt"/>
              <a:ea typeface="+mn-ea"/>
              <a:cs typeface="+mn-cs"/>
            </a:endParaRPr>
          </a:p>
        </p:txBody>
      </p:sp>
      <p:pic>
        <p:nvPicPr>
          <p:cNvPr id="10" name="Picture 2" descr="C:\Users\Ernaee\Pictures\WPS Logo.png"/>
          <p:cNvPicPr>
            <a:picLocks noChangeAspect="1" noChangeArrowheads="1"/>
          </p:cNvPicPr>
          <p:nvPr/>
        </p:nvPicPr>
        <p:blipFill>
          <a:blip r:embed="rId5"/>
          <a:srcRect/>
          <a:stretch>
            <a:fillRect/>
          </a:stretch>
        </p:blipFill>
        <p:spPr bwMode="auto">
          <a:xfrm>
            <a:off x="7168225" y="6357958"/>
            <a:ext cx="1975775" cy="50004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9" presetClass="exit" presetSubtype="0" fill="hold" grpId="1" nodeType="clickEffect">
                                  <p:stCondLst>
                                    <p:cond delay="0"/>
                                  </p:stCondLst>
                                  <p:childTnLst>
                                    <p:anim calcmode="lin" valueType="num">
                                      <p:cBhvr>
                                        <p:cTn id="10" dur="1000"/>
                                        <p:tgtEl>
                                          <p:spTgt spid="5">
                                            <p:txEl>
                                              <p:pRg st="0" end="0"/>
                                            </p:txEl>
                                          </p:spTgt>
                                        </p:tgtEl>
                                        <p:attrNameLst>
                                          <p:attrName>ppt_x</p:attrName>
                                        </p:attrNameLst>
                                      </p:cBhvr>
                                      <p:tavLst>
                                        <p:tav tm="0">
                                          <p:val>
                                            <p:strVal val="ppt_x"/>
                                          </p:val>
                                        </p:tav>
                                        <p:tav tm="100000">
                                          <p:val>
                                            <p:strVal val="ppt_x-.2"/>
                                          </p:val>
                                        </p:tav>
                                      </p:tavLst>
                                    </p:anim>
                                    <p:anim calcmode="lin" valueType="num">
                                      <p:cBhvr>
                                        <p:cTn id="11" dur="1000"/>
                                        <p:tgtEl>
                                          <p:spTgt spid="5">
                                            <p:txEl>
                                              <p:pRg st="0" end="0"/>
                                            </p:txEl>
                                          </p:spTgt>
                                        </p:tgtEl>
                                        <p:attrNameLst>
                                          <p:attrName>ppt_y</p:attrName>
                                        </p:attrNameLst>
                                      </p:cBhvr>
                                      <p:tavLst>
                                        <p:tav tm="0">
                                          <p:val>
                                            <p:strVal val="ppt_y"/>
                                          </p:val>
                                        </p:tav>
                                        <p:tav tm="100000">
                                          <p:val>
                                            <p:strVal val="ppt_y"/>
                                          </p:val>
                                        </p:tav>
                                      </p:tavLst>
                                    </p:anim>
                                    <p:animEffect transition="out" filter="fade">
                                      <p:cBhvr>
                                        <p:cTn id="12" dur="1000"/>
                                        <p:tgtEl>
                                          <p:spTgt spid="5">
                                            <p:txEl>
                                              <p:pRg st="0" end="0"/>
                                            </p:txEl>
                                          </p:spTgt>
                                        </p:tgtEl>
                                      </p:cBhvr>
                                    </p:animEffect>
                                    <p:set>
                                      <p:cBhvr>
                                        <p:cTn id="13" dur="1" fill="hold">
                                          <p:stCondLst>
                                            <p:cond delay="999"/>
                                          </p:stCondLst>
                                        </p:cTn>
                                        <p:tgtEl>
                                          <p:spTgt spid="5">
                                            <p:txEl>
                                              <p:pRg st="0" end="0"/>
                                            </p:txEl>
                                          </p:spTgt>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02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9" presetClass="exit" presetSubtype="0" fill="hold" nodeType="clickEffect">
                                  <p:stCondLst>
                                    <p:cond delay="0"/>
                                  </p:stCondLst>
                                  <p:childTnLst>
                                    <p:anim calcmode="lin" valueType="num">
                                      <p:cBhvr>
                                        <p:cTn id="23" dur="1000"/>
                                        <p:tgtEl>
                                          <p:spTgt spid="1026"/>
                                        </p:tgtEl>
                                        <p:attrNameLst>
                                          <p:attrName>ppt_x</p:attrName>
                                        </p:attrNameLst>
                                      </p:cBhvr>
                                      <p:tavLst>
                                        <p:tav tm="0">
                                          <p:val>
                                            <p:strVal val="ppt_x"/>
                                          </p:val>
                                        </p:tav>
                                        <p:tav tm="100000">
                                          <p:val>
                                            <p:strVal val="ppt_x-.2"/>
                                          </p:val>
                                        </p:tav>
                                      </p:tavLst>
                                    </p:anim>
                                    <p:anim calcmode="lin" valueType="num">
                                      <p:cBhvr>
                                        <p:cTn id="24" dur="1000"/>
                                        <p:tgtEl>
                                          <p:spTgt spid="1026"/>
                                        </p:tgtEl>
                                        <p:attrNameLst>
                                          <p:attrName>ppt_y</p:attrName>
                                        </p:attrNameLst>
                                      </p:cBhvr>
                                      <p:tavLst>
                                        <p:tav tm="0">
                                          <p:val>
                                            <p:strVal val="ppt_y"/>
                                          </p:val>
                                        </p:tav>
                                        <p:tav tm="100000">
                                          <p:val>
                                            <p:strVal val="ppt_y"/>
                                          </p:val>
                                        </p:tav>
                                      </p:tavLst>
                                    </p:anim>
                                    <p:animEffect transition="out" filter="fade">
                                      <p:cBhvr>
                                        <p:cTn id="25" dur="1000"/>
                                        <p:tgtEl>
                                          <p:spTgt spid="1026"/>
                                        </p:tgtEl>
                                      </p:cBhvr>
                                    </p:animEffect>
                                    <p:set>
                                      <p:cBhvr>
                                        <p:cTn id="26" dur="1" fill="hold">
                                          <p:stCondLst>
                                            <p:cond delay="999"/>
                                          </p:stCondLst>
                                        </p:cTn>
                                        <p:tgtEl>
                                          <p:spTgt spid="1026"/>
                                        </p:tgtEl>
                                        <p:attrNameLst>
                                          <p:attrName>style.visibility</p:attrName>
                                        </p:attrNameLst>
                                      </p:cBhvr>
                                      <p:to>
                                        <p:strVal val="hidden"/>
                                      </p:to>
                                    </p:set>
                                  </p:childTnLst>
                                </p:cTn>
                              </p:par>
                              <p:par>
                                <p:cTn id="27" presetID="29" presetClass="exit" presetSubtype="0" fill="hold" grpId="1" nodeType="withEffect">
                                  <p:stCondLst>
                                    <p:cond delay="0"/>
                                  </p:stCondLst>
                                  <p:childTnLst>
                                    <p:anim calcmode="lin" valueType="num">
                                      <p:cBhvr>
                                        <p:cTn id="28" dur="1000"/>
                                        <p:tgtEl>
                                          <p:spTgt spid="8"/>
                                        </p:tgtEl>
                                        <p:attrNameLst>
                                          <p:attrName>ppt_x</p:attrName>
                                        </p:attrNameLst>
                                      </p:cBhvr>
                                      <p:tavLst>
                                        <p:tav tm="0">
                                          <p:val>
                                            <p:strVal val="ppt_x"/>
                                          </p:val>
                                        </p:tav>
                                        <p:tav tm="100000">
                                          <p:val>
                                            <p:strVal val="ppt_x-.2"/>
                                          </p:val>
                                        </p:tav>
                                      </p:tavLst>
                                    </p:anim>
                                    <p:anim calcmode="lin" valueType="num">
                                      <p:cBhvr>
                                        <p:cTn id="29" dur="1000"/>
                                        <p:tgtEl>
                                          <p:spTgt spid="8"/>
                                        </p:tgtEl>
                                        <p:attrNameLst>
                                          <p:attrName>ppt_y</p:attrName>
                                        </p:attrNameLst>
                                      </p:cBhvr>
                                      <p:tavLst>
                                        <p:tav tm="0">
                                          <p:val>
                                            <p:strVal val="ppt_y"/>
                                          </p:val>
                                        </p:tav>
                                        <p:tav tm="100000">
                                          <p:val>
                                            <p:strVal val="ppt_y"/>
                                          </p:val>
                                        </p:tav>
                                      </p:tavLst>
                                    </p:anim>
                                    <p:animEffect transition="out" filter="fade">
                                      <p:cBhvr>
                                        <p:cTn id="30" dur="1000"/>
                                        <p:tgtEl>
                                          <p:spTgt spid="8"/>
                                        </p:tgtEl>
                                      </p:cBhvr>
                                    </p:animEffect>
                                    <p:set>
                                      <p:cBhvr>
                                        <p:cTn id="31" dur="1" fill="hold">
                                          <p:stCondLst>
                                            <p:cond delay="999"/>
                                          </p:stCondLst>
                                        </p:cTn>
                                        <p:tgtEl>
                                          <p:spTgt spid="8"/>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027"/>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8" grpId="0"/>
      <p:bldP spid="8" grpId="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6).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ZA" u="sng" smtClean="0">
                <a:solidFill>
                  <a:schemeClr val="bg1"/>
                </a:solidFill>
                <a:latin typeface="Forte" pitchFamily="66" charset="0"/>
              </a:rPr>
              <a:t>HOMEWORK</a:t>
            </a:r>
            <a:r>
              <a:rPr lang="en-ZA" smtClean="0">
                <a:solidFill>
                  <a:schemeClr val="bg1"/>
                </a:solidFill>
              </a:rPr>
              <a:t>:</a:t>
            </a:r>
            <a:endParaRPr lang="en-ZA" dirty="0">
              <a:solidFill>
                <a:schemeClr val="bg1"/>
              </a:solidFill>
            </a:endParaRPr>
          </a:p>
        </p:txBody>
      </p:sp>
      <p:sp>
        <p:nvSpPr>
          <p:cNvPr id="3" name="Content Placeholder 2"/>
          <p:cNvSpPr>
            <a:spLocks noGrp="1"/>
          </p:cNvSpPr>
          <p:nvPr>
            <p:ph idx="1"/>
          </p:nvPr>
        </p:nvSpPr>
        <p:spPr/>
        <p:txBody>
          <a:bodyPr/>
          <a:lstStyle/>
          <a:p>
            <a:pPr algn="ctr">
              <a:buNone/>
            </a:pPr>
            <a:endParaRPr lang="en-ZA" dirty="0" smtClean="0">
              <a:solidFill>
                <a:schemeClr val="bg1"/>
              </a:solidFill>
            </a:endParaRPr>
          </a:p>
          <a:p>
            <a:pPr marL="514350" indent="-514350">
              <a:buNone/>
            </a:pPr>
            <a:r>
              <a:rPr lang="en-ZA" dirty="0" smtClean="0">
                <a:solidFill>
                  <a:schemeClr val="bg1"/>
                </a:solidFill>
              </a:rPr>
              <a:t>	Complete the worksheet attached to today’s lesson.</a:t>
            </a:r>
            <a:endParaRPr lang="en-ZA" dirty="0">
              <a:solidFill>
                <a:schemeClr val="bg1"/>
              </a:solidFill>
            </a:endParaRPr>
          </a:p>
        </p:txBody>
      </p:sp>
      <p:pic>
        <p:nvPicPr>
          <p:cNvPr id="5" name="Picture 2" descr="C:\Users\Ernaee\Pictures\WPS Logo.png"/>
          <p:cNvPicPr>
            <a:picLocks noChangeAspect="1" noChangeArrowheads="1"/>
          </p:cNvPicPr>
          <p:nvPr/>
        </p:nvPicPr>
        <p:blipFill>
          <a:blip r:embed="rId3"/>
          <a:srcRect/>
          <a:stretch>
            <a:fillRect/>
          </a:stretch>
        </p:blipFill>
        <p:spPr bwMode="auto">
          <a:xfrm>
            <a:off x="7168225" y="6357958"/>
            <a:ext cx="1975775" cy="50004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227</Words>
  <Application>Microsoft Office PowerPoint</Application>
  <PresentationFormat>On-screen Show (4:3)</PresentationFormat>
  <Paragraphs>20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GRAAD 5 THE MUSIC STEMS, CLEFS AND MIDDLE C</vt:lpstr>
      <vt:lpstr>NOTE STEMS:  *When the note is on the middle line, the stem can go up OR down.  </vt:lpstr>
      <vt:lpstr>When the notes are above the middle line, the stems always go down. When going down, the stem is written on the left side of the note head so that the note can look like a “p”</vt:lpstr>
      <vt:lpstr>When the notes are below the middle line, the stems always goes up. When going up, the stem is written on the right side of the note head so that the note can look like a “d”</vt:lpstr>
      <vt:lpstr>Clefs:  *A clef is a symbol that is always written at the beginning of the staff. It helps musicians to read the corrects notes.</vt:lpstr>
      <vt:lpstr>Slide 6</vt:lpstr>
      <vt:lpstr>Middel C (MC):</vt:lpstr>
      <vt:lpstr>HOMEWORK: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SKEPPENDE KUNDS GRAAD 8</dc:title>
  <dc:creator>Eraneè</dc:creator>
  <cp:lastModifiedBy>Eranee</cp:lastModifiedBy>
  <cp:revision>107</cp:revision>
  <dcterms:created xsi:type="dcterms:W3CDTF">2014-01-06T07:31:12Z</dcterms:created>
  <dcterms:modified xsi:type="dcterms:W3CDTF">2020-05-08T11:50:04Z</dcterms:modified>
</cp:coreProperties>
</file>