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C38FF-8F6C-4CA6-88C6-544C793CA6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3B6E8B-2D3A-4A28-AC24-78CF27FC6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299DC9-F335-4CE0-9FE5-DE914510B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FA4EA-90D6-4616-90E6-E8A656A453C5}" type="datetimeFigureOut">
              <a:rPr lang="en-ZA" smtClean="0"/>
              <a:t>2020/04/27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DA98A-ADEA-4565-B7E3-D30CC9A96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72623-4F66-4925-92A1-EB3E39E02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51965-B043-4C50-A0A1-842CAC6DE6D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00489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2F23B-2CC1-4F63-94CF-0F8F8AF3A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F601B5-FCBE-4A2D-9AA2-63FAE266B4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6018C-6493-4A6C-AD34-11BABF5F9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FA4EA-90D6-4616-90E6-E8A656A453C5}" type="datetimeFigureOut">
              <a:rPr lang="en-ZA" smtClean="0"/>
              <a:t>2020/04/27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562C0-ACEB-4E38-A5BA-97F9ED9AF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EE50C-2D7E-4EE2-8EAC-27EDA4A31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51965-B043-4C50-A0A1-842CAC6DE6D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07139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3F56AD-832E-4F8D-9C26-256A5C10D2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64AACD-40EE-4BF7-808E-632AA720E5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C7026-BCC9-40E2-B002-BD84B2148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FA4EA-90D6-4616-90E6-E8A656A453C5}" type="datetimeFigureOut">
              <a:rPr lang="en-ZA" smtClean="0"/>
              <a:t>2020/04/27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B31C5-96E8-4E3D-8A27-226B8351D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C63FC-8BF7-4F84-86A3-724FB2183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51965-B043-4C50-A0A1-842CAC6DE6D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96383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5507D-7A3A-42FB-9C60-CEEB00A79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0B4F7-3EF7-4C1B-8E4A-1F3EC0786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029DB-5313-477D-9D1B-DF3D7523D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FA4EA-90D6-4616-90E6-E8A656A453C5}" type="datetimeFigureOut">
              <a:rPr lang="en-ZA" smtClean="0"/>
              <a:t>2020/04/27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8B1750-FF4E-4A8B-BAB1-986064C6A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F8CAE-13BD-4C42-9505-3E27499C8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51965-B043-4C50-A0A1-842CAC6DE6D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20321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32A2-BB09-4B29-AE99-48C64EA1D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7E41D5-0D71-404F-9F6A-E2BB6EC5C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A8238-B3C1-4B6C-A041-CEC4D77E6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FA4EA-90D6-4616-90E6-E8A656A453C5}" type="datetimeFigureOut">
              <a:rPr lang="en-ZA" smtClean="0"/>
              <a:t>2020/04/27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2C06F-8DC4-4551-81DD-AAECAE310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49272B-4187-4BD2-853C-A48866221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51965-B043-4C50-A0A1-842CAC6DE6D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81084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87A71-4C4F-4F8F-9A6A-14E6A5421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8DDA5-202D-4598-A49D-FAB813AE14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29EA9A-0981-4812-8B03-308FD4739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86132-1E79-448C-8630-800F28E51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FA4EA-90D6-4616-90E6-E8A656A453C5}" type="datetimeFigureOut">
              <a:rPr lang="en-ZA" smtClean="0"/>
              <a:t>2020/04/27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AFF148-F867-42EF-AC3A-CCEB339BF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07B4EE-11AC-452F-AC96-AD032A27B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51965-B043-4C50-A0A1-842CAC6DE6D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08728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0EF9C-BDFB-49F7-9658-87B9BD15E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B6E444-0BEE-4CDF-97DF-2BE109AE31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328507-C075-4E16-995C-A7CB87AE31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AF4AEC-F55C-477C-AEE9-B94520A029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7CC67F-3678-4C4E-8633-0AC5996B41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4082D4-AEB2-4FF8-8355-EB676B0D6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FA4EA-90D6-4616-90E6-E8A656A453C5}" type="datetimeFigureOut">
              <a:rPr lang="en-ZA" smtClean="0"/>
              <a:t>2020/04/27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971F8C-F11E-494A-9FC2-12175811F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675E00-88FC-46DF-8F15-486D75D45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51965-B043-4C50-A0A1-842CAC6DE6D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3968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C8CF1-8CD5-4B96-A322-EAAAEC8F5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29939A-B8F7-4B36-9618-4E0646ED8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FA4EA-90D6-4616-90E6-E8A656A453C5}" type="datetimeFigureOut">
              <a:rPr lang="en-ZA" smtClean="0"/>
              <a:t>2020/04/27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3906D1-8CE4-486A-A420-51F794D38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264927-AF79-4141-942D-A5BA754CB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51965-B043-4C50-A0A1-842CAC6DE6D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00835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7A8E45-13DB-4C1D-BBAC-73A768BAC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FA4EA-90D6-4616-90E6-E8A656A453C5}" type="datetimeFigureOut">
              <a:rPr lang="en-ZA" smtClean="0"/>
              <a:t>2020/04/27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5153FA-934E-4372-BE70-C09706073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BC3376-5373-44D0-9A31-0CC7591BB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51965-B043-4C50-A0A1-842CAC6DE6D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80874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F05E3-4767-466A-8BE4-E4806FCBD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45476-251C-4DDA-BF43-6D45EBCB1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AF1140-24FF-4366-878E-8C887C78D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80447D-85D9-4F81-B34A-CDA47BBE8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FA4EA-90D6-4616-90E6-E8A656A453C5}" type="datetimeFigureOut">
              <a:rPr lang="en-ZA" smtClean="0"/>
              <a:t>2020/04/27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5C9E51-71F5-42B3-A09A-A09A7910D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F09616-5BAA-4FFF-A150-78B77F1EB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51965-B043-4C50-A0A1-842CAC6DE6D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98909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FE3F9-6820-41A1-83D6-973A51EBD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04D9F1-CD4B-4DDF-88A8-B25D4D3E6E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30A18A-B32E-4E62-B785-B333EB370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2F5566-6771-4CE8-801A-6AB972C69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FA4EA-90D6-4616-90E6-E8A656A453C5}" type="datetimeFigureOut">
              <a:rPr lang="en-ZA" smtClean="0"/>
              <a:t>2020/04/27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9E1C7-40C9-4579-9CAD-6B3D1E8AF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EAB009-35B7-4ADA-BB7C-68CE31BCC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51965-B043-4C50-A0A1-842CAC6DE6D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15589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4CFF42-47B0-4192-8E2D-2C985B268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6AD342-A654-438C-AC43-170A31DF5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33F56-B6E9-46F7-9EA1-C2311D6C63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FA4EA-90D6-4616-90E6-E8A656A453C5}" type="datetimeFigureOut">
              <a:rPr lang="en-ZA" smtClean="0"/>
              <a:t>2020/04/27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DF3625-ACB6-45B6-AFF3-A81191AE8D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38035C-E4CE-424F-BF14-442D573A03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51965-B043-4C50-A0A1-842CAC6DE6D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27729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xercise GIF by Petter Pentilä - Find &amp; Share on GIPHY">
            <a:extLst>
              <a:ext uri="{FF2B5EF4-FFF2-40B4-BE49-F238E27FC236}">
                <a16:creationId xmlns:a16="http://schemas.microsoft.com/office/drawing/2014/main" id="{D138A032-A116-446E-BEF1-243B68E352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32" y="178824"/>
            <a:ext cx="11872451" cy="650035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AF69CA-180B-4FF5-9E0E-CDE128B75F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74123" y="457486"/>
            <a:ext cx="4243754" cy="1076252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/>
          <a:p>
            <a:r>
              <a:rPr lang="en-ZA" b="1" dirty="0">
                <a:solidFill>
                  <a:schemeClr val="accent6"/>
                </a:solidFill>
                <a:latin typeface="Albertus Extra Bold" panose="020E0802040304020204" pitchFamily="34" charset="0"/>
              </a:rPr>
              <a:t>GRADE</a:t>
            </a:r>
            <a:r>
              <a:rPr lang="en-ZA" b="1" dirty="0">
                <a:latin typeface="Albertus Extra Bold" panose="020E0802040304020204" pitchFamily="34" charset="0"/>
              </a:rPr>
              <a:t> 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6BD83-9E6D-403C-8A05-16E7C9122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82413" y="5199569"/>
            <a:ext cx="6681020" cy="1237959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endParaRPr lang="en-ZA" b="1" dirty="0">
              <a:latin typeface="Albertus Extra Bold" panose="020E0802040304020204" pitchFamily="34" charset="0"/>
            </a:endParaRPr>
          </a:p>
          <a:p>
            <a:r>
              <a:rPr lang="en-ZA" sz="4700" b="1" dirty="0">
                <a:latin typeface="Albertus Extra Bold" panose="020E0802040304020204" pitchFamily="34" charset="0"/>
              </a:rPr>
              <a:t>PHYSICAL EDUCATION</a:t>
            </a:r>
          </a:p>
        </p:txBody>
      </p:sp>
    </p:spTree>
    <p:extLst>
      <p:ext uri="{BB962C8B-B14F-4D97-AF65-F5344CB8AC3E}">
        <p14:creationId xmlns:p14="http://schemas.microsoft.com/office/powerpoint/2010/main" val="3600246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5A8F17-64DC-4500-B17C-1F4F6FBBD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323298" cy="69935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64463E-3E00-4244-81DE-D81053CB1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9795" y="601701"/>
            <a:ext cx="8432409" cy="846626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ZA" b="1" dirty="0">
                <a:latin typeface="Albertus Extra Bold" panose="020E0802040304020204" pitchFamily="34" charset="0"/>
              </a:rPr>
              <a:t>Let’s get </a:t>
            </a:r>
            <a:r>
              <a:rPr lang="en-ZA" b="1" dirty="0">
                <a:solidFill>
                  <a:srgbClr val="FF0000"/>
                </a:solidFill>
                <a:latin typeface="Albertus Extra Bold" panose="020E0802040304020204" pitchFamily="34" charset="0"/>
              </a:rPr>
              <a:t>MOVING</a:t>
            </a:r>
            <a:r>
              <a:rPr lang="en-ZA" b="1" dirty="0">
                <a:latin typeface="Albertus Extra Bold" panose="020E0802040304020204" pitchFamily="34" charset="0"/>
              </a:rPr>
              <a:t> Grade </a:t>
            </a:r>
            <a:r>
              <a:rPr lang="en-ZA" b="1" dirty="0">
                <a:solidFill>
                  <a:schemeClr val="accent6"/>
                </a:solidFill>
                <a:latin typeface="Albertus Extra Bold" panose="020E0802040304020204" pitchFamily="34" charset="0"/>
              </a:rPr>
              <a:t>4’s</a:t>
            </a:r>
            <a:r>
              <a:rPr lang="en-ZA" b="1" dirty="0">
                <a:latin typeface="Albertus Extra Bold" panose="020E0802040304020204" pitchFamily="34" charset="0"/>
              </a:rPr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2A6C5-DFB6-45E5-A502-E12230843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8635" y="1767312"/>
            <a:ext cx="9560774" cy="4703826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ZA" sz="2000" dirty="0">
                <a:solidFill>
                  <a:schemeClr val="tx1"/>
                </a:solidFill>
                <a:latin typeface="Abadi" panose="020B0604020104020204" pitchFamily="34" charset="0"/>
              </a:rPr>
              <a:t>It is extremely </a:t>
            </a:r>
            <a:r>
              <a:rPr lang="en-ZA" sz="2000" b="1" dirty="0">
                <a:solidFill>
                  <a:srgbClr val="FFFF00"/>
                </a:solidFill>
                <a:latin typeface="Abadi" panose="020B0604020104020204" pitchFamily="34" charset="0"/>
              </a:rPr>
              <a:t>IMPORTANT</a:t>
            </a:r>
            <a:r>
              <a:rPr lang="en-ZA" sz="2000" dirty="0">
                <a:solidFill>
                  <a:schemeClr val="tx1"/>
                </a:solidFill>
                <a:latin typeface="Abadi" panose="020B0604020104020204" pitchFamily="34" charset="0"/>
              </a:rPr>
              <a:t> to keep moving, keep fit and keep healthy.</a:t>
            </a:r>
          </a:p>
          <a:p>
            <a:pPr marL="0" indent="0">
              <a:buNone/>
            </a:pPr>
            <a:endParaRPr lang="en-ZA" sz="2000" dirty="0">
              <a:solidFill>
                <a:schemeClr val="tx1"/>
              </a:solidFill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en-ZA" sz="2000" dirty="0">
                <a:solidFill>
                  <a:schemeClr val="tx1"/>
                </a:solidFill>
                <a:latin typeface="Abadi" panose="020B0604020104020204" pitchFamily="34" charset="0"/>
              </a:rPr>
              <a:t>Make sure to complete all the activities provided on a safe surface.</a:t>
            </a:r>
          </a:p>
          <a:p>
            <a:pPr marL="0" indent="0">
              <a:buNone/>
            </a:pPr>
            <a:r>
              <a:rPr lang="en-ZA" sz="2000" dirty="0">
                <a:solidFill>
                  <a:schemeClr val="tx1"/>
                </a:solidFill>
                <a:latin typeface="Abadi" panose="020B0604020104020204" pitchFamily="34" charset="0"/>
              </a:rPr>
              <a:t>Make sure to complete the warm-up first before you continue </a:t>
            </a:r>
          </a:p>
          <a:p>
            <a:pPr marL="0" indent="0">
              <a:buNone/>
            </a:pPr>
            <a:r>
              <a:rPr lang="en-ZA" sz="2000" dirty="0">
                <a:solidFill>
                  <a:schemeClr val="tx1"/>
                </a:solidFill>
                <a:latin typeface="Abadi" panose="020B0604020104020204" pitchFamily="34" charset="0"/>
              </a:rPr>
              <a:t>with the activity.</a:t>
            </a:r>
          </a:p>
          <a:p>
            <a:pPr marL="0" indent="0">
              <a:buNone/>
            </a:pPr>
            <a:endParaRPr lang="en-ZA" sz="2000" dirty="0">
              <a:solidFill>
                <a:schemeClr val="tx1"/>
              </a:solidFill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en-ZA" sz="2000" dirty="0">
                <a:solidFill>
                  <a:schemeClr val="tx1"/>
                </a:solidFill>
                <a:latin typeface="Abadi" panose="020B0604020104020204" pitchFamily="34" charset="0"/>
              </a:rPr>
              <a:t>Today we will be </a:t>
            </a:r>
            <a:r>
              <a:rPr lang="en-ZA" sz="2000" b="1" dirty="0">
                <a:solidFill>
                  <a:srgbClr val="FFFF00"/>
                </a:solidFill>
                <a:latin typeface="Abadi" panose="020B0604020104020204" pitchFamily="34" charset="0"/>
              </a:rPr>
              <a:t>Throwing &amp; Catching!</a:t>
            </a:r>
          </a:p>
          <a:p>
            <a:pPr marL="0" indent="0">
              <a:buNone/>
            </a:pPr>
            <a:endParaRPr lang="en-ZA" sz="2000" dirty="0">
              <a:solidFill>
                <a:schemeClr val="tx1"/>
              </a:solidFill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en-ZA" sz="2000" dirty="0">
                <a:solidFill>
                  <a:schemeClr val="tx1"/>
                </a:solidFill>
                <a:latin typeface="Abadi" panose="020B0604020104020204" pitchFamily="34" charset="0"/>
              </a:rPr>
              <a:t>This will be followed by a few fitness activities.</a:t>
            </a:r>
          </a:p>
          <a:p>
            <a:pPr marL="0" indent="0">
              <a:buNone/>
            </a:pPr>
            <a:r>
              <a:rPr lang="en-ZA" sz="2000" b="1" dirty="0">
                <a:solidFill>
                  <a:srgbClr val="002060"/>
                </a:solidFill>
                <a:latin typeface="Abadi" panose="020B0604020104020204" pitchFamily="34" charset="0"/>
              </a:rPr>
              <a:t>GOOD LUCK!!</a:t>
            </a:r>
          </a:p>
        </p:txBody>
      </p:sp>
      <p:pic>
        <p:nvPicPr>
          <p:cNvPr id="1032" name="Picture 8" descr="Working Out GIF by eyedesyn - Find &amp; Share on GIPHY">
            <a:extLst>
              <a:ext uri="{FF2B5EF4-FFF2-40B4-BE49-F238E27FC236}">
                <a16:creationId xmlns:a16="http://schemas.microsoft.com/office/drawing/2014/main" id="{A22AFC2F-A083-4962-AAD5-BF16EC0297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910" y="3563591"/>
            <a:ext cx="3635619" cy="272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858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B40E95-85A2-42FB-8CC9-0275619DB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295163" cy="6977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0AF7B4-17FC-4333-B5FF-FC9AA29E8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0742" y="592625"/>
            <a:ext cx="6064045" cy="864778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ZA" b="1" dirty="0"/>
              <a:t>READY----GET SET----GO!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CE1F7-EB47-4FF4-BDAD-95A2900894ED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r>
              <a:rPr lang="en-ZA" sz="2000" b="1" dirty="0">
                <a:solidFill>
                  <a:srgbClr val="FFC000"/>
                </a:solidFill>
              </a:rPr>
              <a:t>WARM-UP</a:t>
            </a:r>
            <a:r>
              <a:rPr lang="en-ZA" sz="2000" dirty="0"/>
              <a:t>: </a:t>
            </a:r>
            <a:r>
              <a:rPr lang="en-ZA" sz="1900" dirty="0"/>
              <a:t>Jumping Jacks- ( as many as you can in 3 MINUTES ) </a:t>
            </a:r>
          </a:p>
          <a:p>
            <a:r>
              <a:rPr lang="en-ZA" sz="2000" b="1" dirty="0">
                <a:solidFill>
                  <a:srgbClr val="00B0F0"/>
                </a:solidFill>
              </a:rPr>
              <a:t>ACTIVITY:</a:t>
            </a:r>
            <a:r>
              <a:rPr lang="en-ZA" b="1" dirty="0">
                <a:solidFill>
                  <a:srgbClr val="00B0F0"/>
                </a:solidFill>
              </a:rPr>
              <a:t> </a:t>
            </a:r>
          </a:p>
          <a:p>
            <a:pPr marL="0" indent="0">
              <a:buNone/>
            </a:pPr>
            <a:r>
              <a:rPr lang="en-ZA" sz="2000" dirty="0"/>
              <a:t>(</a:t>
            </a:r>
            <a:r>
              <a:rPr lang="en-ZA" sz="1800" dirty="0"/>
              <a:t>FIND A BALL OR SOMETHING SMALL AND ROUND TO HELP YOU WITH THIS ACTIVITY-).</a:t>
            </a:r>
          </a:p>
          <a:p>
            <a:pPr marL="342900" indent="-342900">
              <a:buFont typeface="+mj-lt"/>
              <a:buAutoNum type="arabicPeriod"/>
            </a:pPr>
            <a:r>
              <a:rPr lang="en-ZA" sz="1800" dirty="0"/>
              <a:t>Throw the ball up 20 times, then as high as you can for another 20 throws.</a:t>
            </a:r>
          </a:p>
          <a:p>
            <a:pPr marL="342900" indent="-342900">
              <a:buFont typeface="+mj-lt"/>
              <a:buAutoNum type="arabicPeriod"/>
            </a:pPr>
            <a:r>
              <a:rPr lang="en-ZA" sz="1800" dirty="0"/>
              <a:t>Now throw the ball from your left hand to you right (slowly) 30 times , then go as fast as you can for another 30 throws. Watch the ball carefully- if you drop it again, you have to start again.</a:t>
            </a:r>
          </a:p>
          <a:p>
            <a:pPr marL="342900" indent="-342900">
              <a:buFont typeface="+mj-lt"/>
              <a:buAutoNum type="arabicPeriod"/>
            </a:pPr>
            <a:r>
              <a:rPr lang="en-ZA" sz="1800" dirty="0"/>
              <a:t>Now it is time to increase the difficulty- You have to do high knees while repeating Number (2)</a:t>
            </a:r>
          </a:p>
          <a:p>
            <a:pPr marL="342900" indent="-342900">
              <a:buFont typeface="+mj-lt"/>
              <a:buAutoNum type="arabicPeriod"/>
            </a:pPr>
            <a:r>
              <a:rPr lang="en-ZA" sz="1800" dirty="0"/>
              <a:t>If you have someone to throw the ball to create a throwing games, or create a safe target and see how many times you can hit the target. </a:t>
            </a:r>
          </a:p>
          <a:p>
            <a:pPr marL="342900" indent="-342900">
              <a:buFont typeface="+mj-lt"/>
              <a:buAutoNum type="arabicPeriod"/>
            </a:pPr>
            <a:r>
              <a:rPr lang="en-ZA" sz="1800" dirty="0"/>
              <a:t>Lastly- find an open space and sit carefully. </a:t>
            </a:r>
          </a:p>
          <a:p>
            <a:pPr marL="0" indent="0">
              <a:buNone/>
            </a:pPr>
            <a:r>
              <a:rPr lang="en-ZA" sz="1800" dirty="0"/>
              <a:t>Complete a sit-up challenge- do as many </a:t>
            </a:r>
            <a:r>
              <a:rPr lang="en-ZA" sz="1800" b="1" dirty="0">
                <a:solidFill>
                  <a:schemeClr val="tx1"/>
                </a:solidFill>
                <a:highlight>
                  <a:srgbClr val="C0C0C0"/>
                </a:highlight>
              </a:rPr>
              <a:t>SIT-UPS</a:t>
            </a:r>
            <a:r>
              <a:rPr lang="en-ZA" sz="1800" dirty="0">
                <a:highlight>
                  <a:srgbClr val="C0C0C0"/>
                </a:highlight>
              </a:rPr>
              <a:t> </a:t>
            </a:r>
            <a:r>
              <a:rPr lang="en-ZA" sz="1800" dirty="0"/>
              <a:t>as you possibly can without stopping.</a:t>
            </a:r>
          </a:p>
          <a:p>
            <a:pPr marL="0" indent="0">
              <a:buNone/>
            </a:pPr>
            <a:endParaRPr lang="en-ZA" sz="1800" dirty="0">
              <a:solidFill>
                <a:schemeClr val="tx1"/>
              </a:solidFill>
            </a:endParaRPr>
          </a:p>
          <a:p>
            <a:r>
              <a:rPr lang="en-ZA" sz="1900" b="1" dirty="0">
                <a:solidFill>
                  <a:srgbClr val="00B050"/>
                </a:solidFill>
              </a:rPr>
              <a:t>COOL DOWN: </a:t>
            </a:r>
            <a:r>
              <a:rPr lang="en-ZA" sz="1900" dirty="0">
                <a:solidFill>
                  <a:schemeClr val="bg1"/>
                </a:solidFill>
              </a:rPr>
              <a:t>Stretching your entire body from head to toe. ( Make sure all stretches last at least 10 secs.)</a:t>
            </a:r>
            <a:endParaRPr lang="en-ZA" sz="1900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ZA" sz="1800" dirty="0"/>
          </a:p>
          <a:p>
            <a:pPr marL="0" indent="0">
              <a:buNone/>
            </a:pPr>
            <a:endParaRPr lang="en-ZA" sz="1800" dirty="0"/>
          </a:p>
          <a:p>
            <a:pPr marL="0" indent="0">
              <a:buNone/>
            </a:pPr>
            <a:endParaRPr lang="en-ZA" sz="1800" dirty="0"/>
          </a:p>
          <a:p>
            <a:pPr marL="342900" indent="-342900">
              <a:buFont typeface="+mj-lt"/>
              <a:buAutoNum type="arabicPeriod"/>
            </a:pPr>
            <a:endParaRPr lang="en-ZA" sz="1800" dirty="0"/>
          </a:p>
          <a:p>
            <a:pPr marL="0" indent="0">
              <a:buNone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759875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271</Words>
  <Application>Microsoft Office PowerPoint</Application>
  <PresentationFormat>Widescreen</PresentationFormat>
  <Paragraphs>29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Abadi</vt:lpstr>
      <vt:lpstr>Albertus Extra Bold</vt:lpstr>
      <vt:lpstr>Arial</vt:lpstr>
      <vt:lpstr>Calibri</vt:lpstr>
      <vt:lpstr>Calibri Light</vt:lpstr>
      <vt:lpstr>Office Theme</vt:lpstr>
      <vt:lpstr>GRADE 4</vt:lpstr>
      <vt:lpstr>Let’s get MOVING Grade 4’s!</vt:lpstr>
      <vt:lpstr>READY----GET SET----GO!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GRADE 4</dc:title>
  <dc:creator>ANITA LANDSBERG</dc:creator>
  <cp:lastModifiedBy>ANITA LANDSBERG</cp:lastModifiedBy>
  <cp:revision>17</cp:revision>
  <dcterms:created xsi:type="dcterms:W3CDTF">2020-04-23T12:53:11Z</dcterms:created>
  <dcterms:modified xsi:type="dcterms:W3CDTF">2020-04-27T14:07:55Z</dcterms:modified>
</cp:coreProperties>
</file>