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2138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23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858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965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1772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046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802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53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150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700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762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022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89C97-A6A3-412A-A4B8-79A4AFD6B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772" y="1024561"/>
            <a:ext cx="6353908" cy="1076252"/>
          </a:xfrm>
        </p:spPr>
        <p:txBody>
          <a:bodyPr/>
          <a:lstStyle/>
          <a:p>
            <a:r>
              <a:rPr lang="en-ZA" sz="5400" b="1" dirty="0">
                <a:solidFill>
                  <a:schemeClr val="tx1"/>
                </a:solidFill>
                <a:latin typeface="Bodoni Poster" panose="02070A04080905020204" pitchFamily="18" charset="0"/>
              </a:rPr>
              <a:t>GRADE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0EDA5-9A7E-4ACD-A3A9-6CA5A4231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2603" y="1175288"/>
            <a:ext cx="4572000" cy="491660"/>
          </a:xfrm>
        </p:spPr>
        <p:txBody>
          <a:bodyPr/>
          <a:lstStyle/>
          <a:p>
            <a:r>
              <a:rPr lang="en-ZA" b="1" dirty="0">
                <a:solidFill>
                  <a:srgbClr val="FFFF00"/>
                </a:solidFill>
                <a:latin typeface="Bodoni Poster" panose="02070A04080905020204" pitchFamily="18" charset="0"/>
              </a:rPr>
              <a:t>PHYSICAL</a:t>
            </a:r>
            <a:r>
              <a:rPr lang="en-ZA" dirty="0">
                <a:solidFill>
                  <a:srgbClr val="FFFF00"/>
                </a:solidFill>
                <a:latin typeface="Bodoni Poster" panose="02070A04080905020204" pitchFamily="18" charset="0"/>
              </a:rPr>
              <a:t> EDUCATION</a:t>
            </a:r>
          </a:p>
        </p:txBody>
      </p:sp>
      <p:pic>
        <p:nvPicPr>
          <p:cNvPr id="1028" name="Picture 4" descr="Exercising totoro GIF on GIFER - by Mnerdin">
            <a:extLst>
              <a:ext uri="{FF2B5EF4-FFF2-40B4-BE49-F238E27FC236}">
                <a16:creationId xmlns:a16="http://schemas.microsoft.com/office/drawing/2014/main" id="{28C0BC1A-9E0C-4FA1-8D1A-6B5B8B0E94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14" y="2180492"/>
            <a:ext cx="3114821" cy="31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y neighbor totoro totoro GIF on GIFER - by Alsamath">
            <a:extLst>
              <a:ext uri="{FF2B5EF4-FFF2-40B4-BE49-F238E27FC236}">
                <a16:creationId xmlns:a16="http://schemas.microsoft.com/office/drawing/2014/main" id="{525CD934-D8D6-45ED-A897-3B0FFC7D17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53" y="2180492"/>
            <a:ext cx="2706858" cy="31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toro exercising GIF on GIFER - by Dalis">
            <a:extLst>
              <a:ext uri="{FF2B5EF4-FFF2-40B4-BE49-F238E27FC236}">
                <a16:creationId xmlns:a16="http://schemas.microsoft.com/office/drawing/2014/main" id="{2180B425-A92A-4B2A-A119-7E3069D13E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855" y="2180492"/>
            <a:ext cx="2706858" cy="31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5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4E623-E8CC-4FB7-B92F-000AE8A8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481" y="474785"/>
            <a:ext cx="3856038" cy="215741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ZA" b="1" dirty="0">
                <a:latin typeface="Abadi" panose="020B0604020104020204" pitchFamily="34" charset="0"/>
              </a:rPr>
              <a:t>Let’s get </a:t>
            </a:r>
            <a:r>
              <a:rPr lang="en-ZA" b="1" dirty="0">
                <a:solidFill>
                  <a:schemeClr val="accent4"/>
                </a:solidFill>
                <a:latin typeface="Abadi" panose="020B0604020104020204" pitchFamily="34" charset="0"/>
              </a:rPr>
              <a:t>MOVING</a:t>
            </a:r>
            <a:r>
              <a:rPr lang="en-ZA" b="1" dirty="0">
                <a:latin typeface="Abadi" panose="020B0604020104020204" pitchFamily="34" charset="0"/>
              </a:rPr>
              <a:t> Grade </a:t>
            </a:r>
            <a:r>
              <a:rPr lang="en-ZA" b="1" dirty="0">
                <a:solidFill>
                  <a:schemeClr val="accent6"/>
                </a:solidFill>
                <a:latin typeface="Abadi" panose="020B0604020104020204" pitchFamily="34" charset="0"/>
              </a:rPr>
              <a:t>5’s</a:t>
            </a:r>
            <a:r>
              <a:rPr lang="en-ZA" b="1" dirty="0">
                <a:latin typeface="Abadi" panose="020B0604020104020204" pitchFamily="34" charset="0"/>
              </a:rPr>
              <a:t>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DC0372-0B34-4DD8-B0FC-01332F6CFD3D}"/>
              </a:ext>
            </a:extLst>
          </p:cNvPr>
          <p:cNvSpPr txBox="1">
            <a:spLocks/>
          </p:cNvSpPr>
          <p:nvPr/>
        </p:nvSpPr>
        <p:spPr>
          <a:xfrm>
            <a:off x="900332" y="2843213"/>
            <a:ext cx="10410093" cy="388114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badi" panose="020B0604020104020204" pitchFamily="34" charset="0"/>
              </a:rPr>
              <a:t>It is extremely </a:t>
            </a:r>
            <a:r>
              <a:rPr kumimoji="0" lang="en-ZA" sz="3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badi" panose="020B0604020104020204" pitchFamily="34" charset="0"/>
              </a:rPr>
              <a:t>IMPORTANT</a:t>
            </a: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badi" panose="020B0604020104020204" pitchFamily="34" charset="0"/>
              </a:rPr>
              <a:t> to keep moving, keep fit and </a:t>
            </a:r>
            <a:r>
              <a:rPr lang="en-ZA" sz="3100" dirty="0">
                <a:solidFill>
                  <a:sysClr val="windowText" lastClr="000000"/>
                </a:solidFill>
                <a:latin typeface="Abadi" panose="020B0604020104020204" pitchFamily="34" charset="0"/>
              </a:rPr>
              <a:t>stay</a:t>
            </a: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badi" panose="020B0604020104020204" pitchFamily="34" charset="0"/>
              </a:rPr>
              <a:t> healthy.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badi" panose="020B0604020104020204" pitchFamily="34" charset="0"/>
              </a:rPr>
              <a:t>Make sure to complete all the activities provided on a safe surface.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badi" panose="020B0604020104020204" pitchFamily="34" charset="0"/>
              </a:rPr>
              <a:t>Make sure to complete the warm-up first before you continue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badi" panose="020B0604020104020204" pitchFamily="34" charset="0"/>
              </a:rPr>
              <a:t>with the activity.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badi" panose="020B0604020104020204" pitchFamily="34" charset="0"/>
              </a:rPr>
              <a:t>Today we will be </a:t>
            </a:r>
            <a:endParaRPr kumimoji="0" lang="en-ZA" sz="31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badi" panose="020B0604020104020204" pitchFamily="34" charset="0"/>
              </a:rPr>
              <a:t>This will be followed by a few fitness activities.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</a:rPr>
              <a:t>GOOD LUCK!!</a:t>
            </a:r>
          </a:p>
        </p:txBody>
      </p:sp>
      <p:pic>
        <p:nvPicPr>
          <p:cNvPr id="7" name="Picture 4" descr="Exercising totoro GIF on GIFER - by Mnerdin">
            <a:extLst>
              <a:ext uri="{FF2B5EF4-FFF2-40B4-BE49-F238E27FC236}">
                <a16:creationId xmlns:a16="http://schemas.microsoft.com/office/drawing/2014/main" id="{4D02EF25-69DE-4779-A7D4-B9A663BFBE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19" y="0"/>
            <a:ext cx="2833468" cy="28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id="{9CC1706B-F3B6-44A7-A3F3-B749642DF455}"/>
              </a:ext>
            </a:extLst>
          </p:cNvPr>
          <p:cNvSpPr/>
          <p:nvPr/>
        </p:nvSpPr>
        <p:spPr>
          <a:xfrm>
            <a:off x="666407" y="309488"/>
            <a:ext cx="1985353" cy="914400"/>
          </a:xfrm>
          <a:prstGeom prst="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3B1E1CA6-7AE2-4D8C-BFA2-263C2E1FCF05}"/>
              </a:ext>
            </a:extLst>
          </p:cNvPr>
          <p:cNvSpPr/>
          <p:nvPr/>
        </p:nvSpPr>
        <p:spPr>
          <a:xfrm rot="5400000">
            <a:off x="1434135" y="1414573"/>
            <a:ext cx="1266092" cy="1169158"/>
          </a:xfrm>
          <a:prstGeom prst="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824A4AD9-129A-4D02-92F5-47C4591624BF}"/>
              </a:ext>
            </a:extLst>
          </p:cNvPr>
          <p:cNvSpPr/>
          <p:nvPr/>
        </p:nvSpPr>
        <p:spPr>
          <a:xfrm rot="10800000">
            <a:off x="10001765" y="766689"/>
            <a:ext cx="1985353" cy="914400"/>
          </a:xfrm>
          <a:prstGeom prst="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627266A8-61FD-4FCA-9680-9F9C252CC8DB}"/>
              </a:ext>
            </a:extLst>
          </p:cNvPr>
          <p:cNvSpPr/>
          <p:nvPr/>
        </p:nvSpPr>
        <p:spPr>
          <a:xfrm rot="16200000">
            <a:off x="9989511" y="1414572"/>
            <a:ext cx="1266092" cy="1169158"/>
          </a:xfrm>
          <a:prstGeom prst="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477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FB35F-BD7E-4A29-95C5-54C12229F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874" y="450166"/>
            <a:ext cx="4185139" cy="57677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ZA" sz="3200" dirty="0">
                <a:latin typeface="Antique Olive CompactPS" panose="020B0904030504030204" pitchFamily="34" charset="0"/>
              </a:rPr>
              <a:t>Good Luck!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1181F-AB75-4225-BCAD-5E71BB257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413" y="1385668"/>
            <a:ext cx="5985802" cy="512767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ZA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WARM-UP</a:t>
            </a:r>
            <a:r>
              <a:rPr lang="en-ZA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ZA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Jumping jacks continuously for 3 minutes.</a:t>
            </a:r>
          </a:p>
          <a:p>
            <a:pPr marL="0" indent="0">
              <a:buNone/>
            </a:pPr>
            <a:r>
              <a:rPr lang="en-ZA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Rest for 40 seconds then </a:t>
            </a:r>
            <a:r>
              <a:rPr lang="en-ZA" sz="1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n-ZA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ZA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-If you have a skipping rope or treadmill </a:t>
            </a:r>
          </a:p>
          <a:p>
            <a:pPr marL="0" indent="0">
              <a:buNone/>
            </a:pPr>
            <a:r>
              <a:rPr lang="en-ZA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jump or run for 2 minutes ) and </a:t>
            </a:r>
            <a:r>
              <a:rPr lang="en-ZA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REPEAT.</a:t>
            </a:r>
          </a:p>
          <a:p>
            <a:r>
              <a:rPr lang="en-ZA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ACTIVITY:  </a:t>
            </a:r>
            <a:r>
              <a:rPr lang="en-ZA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two small tennis balls ( or any safe alternative that will fit comfortably in your hands) .</a:t>
            </a:r>
          </a:p>
          <a:p>
            <a:pPr>
              <a:buFontTx/>
              <a:buChar char="-"/>
            </a:pPr>
            <a:r>
              <a:rPr lang="en-ZA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both balls in the palm of your hands and throw the ball upwards into the air at the same time. ( Repeat this 20 times ).</a:t>
            </a:r>
          </a:p>
          <a:p>
            <a:pPr>
              <a:buFontTx/>
              <a:buChar char="-"/>
            </a:pPr>
            <a:r>
              <a:rPr lang="en-ZA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throw the ball in the left hand across to your right hand and the ball in your right hand into your left at the same time( Repeat 20 times).</a:t>
            </a:r>
          </a:p>
          <a:p>
            <a:pPr>
              <a:buFontTx/>
              <a:buChar char="-"/>
            </a:pPr>
            <a:r>
              <a:rPr lang="en-ZA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2 minute of high knees while using your dominant hand to throw the ball up and down as many times as possible. Then complete another  2 minutes of high knees while using your opposite hand.</a:t>
            </a:r>
          </a:p>
          <a:p>
            <a:pPr>
              <a:buFontTx/>
              <a:buChar char="-"/>
            </a:pPr>
            <a:r>
              <a:rPr lang="en-ZA" sz="16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 for a juggle challenge</a:t>
            </a:r>
            <a:r>
              <a:rPr lang="en-ZA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Find 3 balls and try juggling them,,     without dropping a single ball- start with 2 balls then introduce the 3</a:t>
            </a:r>
            <a:r>
              <a:rPr lang="en-ZA" sz="1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ZA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ball.</a:t>
            </a:r>
          </a:p>
          <a:p>
            <a:r>
              <a:rPr lang="en-ZA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COOL DOWN: </a:t>
            </a:r>
            <a:r>
              <a:rPr lang="en-ZA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stretch from your head to your toes ( hold each stretch for 10 seconds)</a:t>
            </a:r>
          </a:p>
          <a:p>
            <a:pPr>
              <a:buFontTx/>
              <a:buChar char="-"/>
            </a:pPr>
            <a:endParaRPr lang="en-ZA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Jumping Jacks GIFs - Get the best GIF on GIPHY">
            <a:extLst>
              <a:ext uri="{FF2B5EF4-FFF2-40B4-BE49-F238E27FC236}">
                <a16:creationId xmlns:a16="http://schemas.microsoft.com/office/drawing/2014/main" id="{DA98F870-E65F-4155-9F4F-CBC4B65709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46" y="680718"/>
            <a:ext cx="3907545" cy="3076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85EE55-489F-4A06-87B6-9CF740432BBD}"/>
              </a:ext>
            </a:extLst>
          </p:cNvPr>
          <p:cNvSpPr txBox="1"/>
          <p:nvPr/>
        </p:nvSpPr>
        <p:spPr>
          <a:xfrm>
            <a:off x="8266232" y="1041010"/>
            <a:ext cx="165998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dirty="0">
                <a:latin typeface="Albertus MT" panose="020E0602030304020304" pitchFamily="34" charset="0"/>
              </a:rPr>
              <a:t>Jumping Jacks</a:t>
            </a:r>
          </a:p>
        </p:txBody>
      </p:sp>
      <p:pic>
        <p:nvPicPr>
          <p:cNvPr id="5" name="Picture 2" descr="Juggling GIF - Find on GIFER">
            <a:extLst>
              <a:ext uri="{FF2B5EF4-FFF2-40B4-BE49-F238E27FC236}">
                <a16:creationId xmlns:a16="http://schemas.microsoft.com/office/drawing/2014/main" id="{EA7EDC2A-D9EA-4BE9-B594-B18090694A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35" y="3961621"/>
            <a:ext cx="2365717" cy="2365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CA1160-632E-442C-B1C9-5F2C7C913E43}"/>
              </a:ext>
            </a:extLst>
          </p:cNvPr>
          <p:cNvSpPr txBox="1"/>
          <p:nvPr/>
        </p:nvSpPr>
        <p:spPr>
          <a:xfrm>
            <a:off x="7904871" y="4821313"/>
            <a:ext cx="12942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chemeClr val="tx1"/>
                </a:solidFill>
                <a:latin typeface="Albertus MT" panose="020E0602030304020304" pitchFamily="34" charset="0"/>
              </a:rPr>
              <a:t>Juggling- Challenge</a:t>
            </a:r>
          </a:p>
        </p:txBody>
      </p:sp>
    </p:spTree>
    <p:extLst>
      <p:ext uri="{BB962C8B-B14F-4D97-AF65-F5344CB8AC3E}">
        <p14:creationId xmlns:p14="http://schemas.microsoft.com/office/powerpoint/2010/main" val="173430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0</TotalTime>
  <Words>279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Abadi</vt:lpstr>
      <vt:lpstr>Albertus MT</vt:lpstr>
      <vt:lpstr>Antique Olive CompactPS</vt:lpstr>
      <vt:lpstr>Arial</vt:lpstr>
      <vt:lpstr>Bodoni Poster</vt:lpstr>
      <vt:lpstr>Calibri</vt:lpstr>
      <vt:lpstr>Franklin Gothic Book</vt:lpstr>
      <vt:lpstr>Crop</vt:lpstr>
      <vt:lpstr>GRADE 5</vt:lpstr>
      <vt:lpstr>Let’s get MOVING Grade 5’s!</vt:lpstr>
      <vt:lpstr>Good Luck!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5</dc:title>
  <dc:creator>ANITA LANDSBERG</dc:creator>
  <cp:lastModifiedBy>ANITA LANDSBERG</cp:lastModifiedBy>
  <cp:revision>30</cp:revision>
  <dcterms:created xsi:type="dcterms:W3CDTF">2020-04-23T13:23:53Z</dcterms:created>
  <dcterms:modified xsi:type="dcterms:W3CDTF">2020-04-28T10:38:16Z</dcterms:modified>
</cp:coreProperties>
</file>