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284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08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24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42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739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038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574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07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347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830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951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D6E75-50F4-4074-BF99-A94C43E29228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147F55F-2F6D-4ABB-9DA6-6999033044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158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9C97-A6A3-412A-A4B8-79A4AFD6B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02" y="855798"/>
            <a:ext cx="6353908" cy="1076252"/>
          </a:xfrm>
        </p:spPr>
        <p:txBody>
          <a:bodyPr/>
          <a:lstStyle/>
          <a:p>
            <a:r>
              <a:rPr lang="en-ZA" b="1" dirty="0">
                <a:latin typeface="Bodoni Poster" panose="02070A04080905020204" pitchFamily="18" charset="0"/>
              </a:rPr>
              <a:t>GRADE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0EDA5-9A7E-4ACD-A3A9-6CA5A4231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5139" y="176482"/>
            <a:ext cx="4572000" cy="491660"/>
          </a:xfrm>
        </p:spPr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odoni Poster" panose="02070A04080905020204" pitchFamily="18" charset="0"/>
              </a:rPr>
              <a:t>PHYSICAL</a:t>
            </a:r>
            <a:r>
              <a:rPr lang="en-ZA" dirty="0">
                <a:solidFill>
                  <a:schemeClr val="accent2"/>
                </a:solidFill>
                <a:latin typeface="Bodoni Poster" panose="02070A04080905020204" pitchFamily="18" charset="0"/>
              </a:rPr>
              <a:t> EDUCATION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132ACED2-A9A0-4B3E-8899-E54508804FDD}"/>
              </a:ext>
            </a:extLst>
          </p:cNvPr>
          <p:cNvSpPr/>
          <p:nvPr/>
        </p:nvSpPr>
        <p:spPr>
          <a:xfrm>
            <a:off x="4246684" y="204543"/>
            <a:ext cx="1055077" cy="1076252"/>
          </a:xfrm>
          <a:prstGeom prst="chevron">
            <a:avLst/>
          </a:prstGeom>
          <a:solidFill>
            <a:schemeClr val="bg2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F2EC120-981B-4D49-A08A-D8CD81AC0190}"/>
              </a:ext>
            </a:extLst>
          </p:cNvPr>
          <p:cNvSpPr/>
          <p:nvPr/>
        </p:nvSpPr>
        <p:spPr>
          <a:xfrm>
            <a:off x="4793564" y="761317"/>
            <a:ext cx="1055077" cy="1076252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54BDA3F1-EA0D-4C4F-AF22-4FEE5F2BBF61}"/>
              </a:ext>
            </a:extLst>
          </p:cNvPr>
          <p:cNvSpPr/>
          <p:nvPr/>
        </p:nvSpPr>
        <p:spPr>
          <a:xfrm>
            <a:off x="5332535" y="232679"/>
            <a:ext cx="1055077" cy="1076252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8ED335F-2915-4F69-98E4-CB5990E49347}"/>
              </a:ext>
            </a:extLst>
          </p:cNvPr>
          <p:cNvSpPr/>
          <p:nvPr/>
        </p:nvSpPr>
        <p:spPr>
          <a:xfrm>
            <a:off x="5890847" y="761317"/>
            <a:ext cx="1055077" cy="1076252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16A295D-114C-441F-B731-10AD89F8A5D0}"/>
              </a:ext>
            </a:extLst>
          </p:cNvPr>
          <p:cNvSpPr/>
          <p:nvPr/>
        </p:nvSpPr>
        <p:spPr>
          <a:xfrm>
            <a:off x="6429818" y="195056"/>
            <a:ext cx="1055077" cy="1076252"/>
          </a:xfrm>
          <a:prstGeom prst="chevr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A86ECDF6-1E68-4966-BDE2-085063A2FD5D}"/>
              </a:ext>
            </a:extLst>
          </p:cNvPr>
          <p:cNvSpPr/>
          <p:nvPr/>
        </p:nvSpPr>
        <p:spPr>
          <a:xfrm>
            <a:off x="6961754" y="761317"/>
            <a:ext cx="1055077" cy="1076252"/>
          </a:xfrm>
          <a:prstGeom prst="chevr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3FE677A-20F7-45BC-A84E-71BAF1A927F7}"/>
              </a:ext>
            </a:extLst>
          </p:cNvPr>
          <p:cNvSpPr/>
          <p:nvPr/>
        </p:nvSpPr>
        <p:spPr>
          <a:xfrm>
            <a:off x="7835705" y="761317"/>
            <a:ext cx="1055077" cy="1076252"/>
          </a:xfrm>
          <a:prstGeom prst="chevron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pic>
        <p:nvPicPr>
          <p:cNvPr id="3076" name="Picture 4" descr="Chi Birmingham [Design Writing] — SCOTT KIRKWOOD">
            <a:extLst>
              <a:ext uri="{FF2B5EF4-FFF2-40B4-BE49-F238E27FC236}">
                <a16:creationId xmlns:a16="http://schemas.microsoft.com/office/drawing/2014/main" id="{532D5E2F-4180-4401-8242-10A88AB1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" y="2305753"/>
            <a:ext cx="6224588" cy="25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Y Times: Well Blog on Behance">
            <a:extLst>
              <a:ext uri="{FF2B5EF4-FFF2-40B4-BE49-F238E27FC236}">
                <a16:creationId xmlns:a16="http://schemas.microsoft.com/office/drawing/2014/main" id="{6D3AA736-5A5D-496A-9A97-47A168F1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5753"/>
            <a:ext cx="6006612" cy="25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F75569A-1922-48EF-84BB-DD52E538C79A}"/>
              </a:ext>
            </a:extLst>
          </p:cNvPr>
          <p:cNvSpPr/>
          <p:nvPr/>
        </p:nvSpPr>
        <p:spPr>
          <a:xfrm rot="10800000">
            <a:off x="5188223" y="5573192"/>
            <a:ext cx="1055077" cy="1076252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AF0BAD65-DE8D-4C87-99F4-E4D198A39D74}"/>
              </a:ext>
            </a:extLst>
          </p:cNvPr>
          <p:cNvSpPr/>
          <p:nvPr/>
        </p:nvSpPr>
        <p:spPr>
          <a:xfrm rot="10977133">
            <a:off x="4073991" y="5613146"/>
            <a:ext cx="1055077" cy="1076252"/>
          </a:xfrm>
          <a:prstGeom prst="chevron">
            <a:avLst/>
          </a:prstGeom>
          <a:solidFill>
            <a:schemeClr val="bg2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7FBD427D-D632-4993-BF25-BB12FE5B3D5E}"/>
              </a:ext>
            </a:extLst>
          </p:cNvPr>
          <p:cNvSpPr/>
          <p:nvPr/>
        </p:nvSpPr>
        <p:spPr>
          <a:xfrm>
            <a:off x="2817805" y="5558556"/>
            <a:ext cx="1055077" cy="1076252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12BA457-95CD-4760-B229-371B7F1F30B6}"/>
              </a:ext>
            </a:extLst>
          </p:cNvPr>
          <p:cNvSpPr/>
          <p:nvPr/>
        </p:nvSpPr>
        <p:spPr>
          <a:xfrm>
            <a:off x="1369931" y="5601076"/>
            <a:ext cx="1055077" cy="1076252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9C9FF3B-EF34-45F3-850A-755C11CB43AE}"/>
              </a:ext>
            </a:extLst>
          </p:cNvPr>
          <p:cNvSpPr/>
          <p:nvPr/>
        </p:nvSpPr>
        <p:spPr>
          <a:xfrm>
            <a:off x="66105" y="5538040"/>
            <a:ext cx="1055077" cy="1076252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FE0B8B0-B100-4D44-B7EF-9F93695318C2}"/>
              </a:ext>
            </a:extLst>
          </p:cNvPr>
          <p:cNvSpPr/>
          <p:nvPr/>
        </p:nvSpPr>
        <p:spPr>
          <a:xfrm>
            <a:off x="7670897" y="5585011"/>
            <a:ext cx="1055077" cy="1076252"/>
          </a:xfrm>
          <a:prstGeom prst="chevron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2805ECD-F0F2-4D25-8826-64DC115A6E29}"/>
              </a:ext>
            </a:extLst>
          </p:cNvPr>
          <p:cNvSpPr/>
          <p:nvPr/>
        </p:nvSpPr>
        <p:spPr>
          <a:xfrm>
            <a:off x="6583680" y="5558556"/>
            <a:ext cx="1055077" cy="1076252"/>
          </a:xfrm>
          <a:prstGeom prst="chevr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171F8C38-A358-4D53-AF32-BEE9057AAD07}"/>
              </a:ext>
            </a:extLst>
          </p:cNvPr>
          <p:cNvSpPr/>
          <p:nvPr/>
        </p:nvSpPr>
        <p:spPr>
          <a:xfrm rot="10800000">
            <a:off x="10046283" y="5558556"/>
            <a:ext cx="1055077" cy="1076252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09F90D66-E5FB-4AFA-A07B-727E72360DB3}"/>
              </a:ext>
            </a:extLst>
          </p:cNvPr>
          <p:cNvSpPr/>
          <p:nvPr/>
        </p:nvSpPr>
        <p:spPr>
          <a:xfrm>
            <a:off x="8890782" y="5573193"/>
            <a:ext cx="1055077" cy="1076252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32875489-B89D-4A7C-995C-6FBC437EC8A7}"/>
              </a:ext>
            </a:extLst>
          </p:cNvPr>
          <p:cNvSpPr/>
          <p:nvPr/>
        </p:nvSpPr>
        <p:spPr>
          <a:xfrm rot="10800000">
            <a:off x="11123389" y="5573193"/>
            <a:ext cx="1055077" cy="1076252"/>
          </a:xfrm>
          <a:prstGeom prst="chevron">
            <a:avLst/>
          </a:prstGeom>
          <a:solidFill>
            <a:schemeClr val="bg2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5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502A-A336-45F4-9C0A-53D2B47C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16" y="1313141"/>
            <a:ext cx="2947482" cy="460118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  <a:t>It is extremely </a:t>
            </a:r>
            <a:r>
              <a:rPr lang="en-ZA" sz="2000" b="1" spc="0" dirty="0">
                <a:solidFill>
                  <a:schemeClr val="accent6"/>
                </a:solidFill>
                <a:latin typeface="Abadi" panose="020B0604020104020204" pitchFamily="34" charset="0"/>
                <a:ea typeface="+mn-ea"/>
                <a:cs typeface="+mn-cs"/>
              </a:rPr>
              <a:t>IMPORTANT</a:t>
            </a:r>
            <a:r>
              <a:rPr lang="en-ZA" sz="2000" spc="0" dirty="0">
                <a:solidFill>
                  <a:schemeClr val="accent6"/>
                </a:solidFill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  <a:t>to keep moving, keep fit and stay healthy.</a:t>
            </a:r>
            <a:b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b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  <a:t>Make sure to complete all the activities provided on a safe surface.</a:t>
            </a:r>
            <a:b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  <a:t>Make sure to complete the warm-up first before you continue with the activity.</a:t>
            </a:r>
            <a:b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b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  <a:t>Today we will be </a:t>
            </a:r>
            <a:r>
              <a:rPr lang="en-ZA" sz="2000" b="1" spc="0" dirty="0">
                <a:solidFill>
                  <a:srgbClr val="FFFF00"/>
                </a:solidFill>
                <a:latin typeface="Abadi" panose="020B0604020104020204" pitchFamily="34" charset="0"/>
                <a:ea typeface="+mn-ea"/>
                <a:cs typeface="+mn-cs"/>
              </a:rPr>
              <a:t>doing many different exercises.</a:t>
            </a:r>
            <a:br>
              <a:rPr lang="en-ZA" sz="2000" b="1" spc="0" dirty="0">
                <a:solidFill>
                  <a:srgbClr val="FFFF00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br>
              <a:rPr lang="en-ZA" sz="2000" b="1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  <a:t>This will hopefully challenge you and help improve your overall fitness.</a:t>
            </a:r>
            <a:br>
              <a:rPr lang="en-ZA" sz="2000" spc="0" dirty="0">
                <a:solidFill>
                  <a:prstClr val="black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r>
              <a:rPr lang="en-ZA" sz="2000" b="1" spc="0" dirty="0">
                <a:solidFill>
                  <a:srgbClr val="7030A0"/>
                </a:solidFill>
                <a:latin typeface="Abadi" panose="020B0604020104020204" pitchFamily="34" charset="0"/>
                <a:ea typeface="+mn-ea"/>
                <a:cs typeface="+mn-cs"/>
              </a:rPr>
              <a:t>GOOD LUCK!!</a:t>
            </a:r>
            <a:br>
              <a:rPr lang="en-ZA" sz="2000" b="1" spc="0" dirty="0">
                <a:solidFill>
                  <a:srgbClr val="002060"/>
                </a:solidFill>
                <a:latin typeface="Abadi" panose="020B0604020104020204" pitchFamily="34" charset="0"/>
                <a:ea typeface="+mn-ea"/>
                <a:cs typeface="+mn-cs"/>
              </a:rPr>
            </a:br>
            <a:endParaRPr lang="en-ZA" dirty="0"/>
          </a:p>
        </p:txBody>
      </p:sp>
      <p:pic>
        <p:nvPicPr>
          <p:cNvPr id="2050" name="Picture 2" descr="Monsters Inc Running GIF - Find &amp; Share on GIPHY">
            <a:extLst>
              <a:ext uri="{FF2B5EF4-FFF2-40B4-BE49-F238E27FC236}">
                <a16:creationId xmlns:a16="http://schemas.microsoft.com/office/drawing/2014/main" id="{F5AA5F68-C32E-4298-87BD-10755B61B16F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65" y="2661865"/>
            <a:ext cx="5782150" cy="3252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ffic sign Women to drive movement Saudi Arabia Logo GIF, woman ...">
            <a:extLst>
              <a:ext uri="{FF2B5EF4-FFF2-40B4-BE49-F238E27FC236}">
                <a16:creationId xmlns:a16="http://schemas.microsoft.com/office/drawing/2014/main" id="{C223FFAB-5C68-4F1C-9948-7F25E4D2B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40" y="518926"/>
            <a:ext cx="2109199" cy="1777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913F87D3-4BDF-4DA7-9A8B-31BA44D605EA}"/>
              </a:ext>
            </a:extLst>
          </p:cNvPr>
          <p:cNvSpPr/>
          <p:nvPr/>
        </p:nvSpPr>
        <p:spPr>
          <a:xfrm rot="10800000">
            <a:off x="5444123" y="943676"/>
            <a:ext cx="1055077" cy="1076252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EE7720E-E877-402A-807B-0986D18F4FF7}"/>
              </a:ext>
            </a:extLst>
          </p:cNvPr>
          <p:cNvSpPr/>
          <p:nvPr/>
        </p:nvSpPr>
        <p:spPr>
          <a:xfrm>
            <a:off x="9637284" y="912384"/>
            <a:ext cx="1055077" cy="1076252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A2E2C41-4A74-4D5D-809A-DB8714A622A3}"/>
              </a:ext>
            </a:extLst>
          </p:cNvPr>
          <p:cNvSpPr/>
          <p:nvPr/>
        </p:nvSpPr>
        <p:spPr>
          <a:xfrm>
            <a:off x="8939190" y="899895"/>
            <a:ext cx="1055077" cy="1076252"/>
          </a:xfrm>
          <a:prstGeom prst="chevr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288F84C5-1C59-446A-8EB8-E33C22D2A524}"/>
              </a:ext>
            </a:extLst>
          </p:cNvPr>
          <p:cNvSpPr/>
          <p:nvPr/>
        </p:nvSpPr>
        <p:spPr>
          <a:xfrm rot="10800000">
            <a:off x="6176963" y="895078"/>
            <a:ext cx="1055077" cy="1076252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64D0DD90-00EE-4E43-A04D-D8A323485871}"/>
              </a:ext>
            </a:extLst>
          </p:cNvPr>
          <p:cNvSpPr/>
          <p:nvPr/>
        </p:nvSpPr>
        <p:spPr>
          <a:xfrm>
            <a:off x="10349809" y="899895"/>
            <a:ext cx="1055077" cy="1076252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723EA23-ACC7-4CBB-B272-2C772511A354}"/>
              </a:ext>
            </a:extLst>
          </p:cNvPr>
          <p:cNvSpPr/>
          <p:nvPr/>
        </p:nvSpPr>
        <p:spPr>
          <a:xfrm>
            <a:off x="8226665" y="899895"/>
            <a:ext cx="1055077" cy="1076252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5E15191-B4B9-4AC1-A472-89FA4B53C224}"/>
              </a:ext>
            </a:extLst>
          </p:cNvPr>
          <p:cNvSpPr/>
          <p:nvPr/>
        </p:nvSpPr>
        <p:spPr>
          <a:xfrm rot="10800000">
            <a:off x="4021686" y="943676"/>
            <a:ext cx="1055077" cy="1076252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756BEC3-33E7-4E54-A918-33EAAD371C1E}"/>
              </a:ext>
            </a:extLst>
          </p:cNvPr>
          <p:cNvSpPr/>
          <p:nvPr/>
        </p:nvSpPr>
        <p:spPr>
          <a:xfrm rot="10800000">
            <a:off x="4766344" y="930748"/>
            <a:ext cx="1055077" cy="1076252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0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D6CEF-001D-4556-8F8A-FE4E545F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0" y="988959"/>
            <a:ext cx="3685070" cy="100865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spc="-10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  <a:cs typeface="+mj-cs"/>
              </a:rPr>
              <a:t>There are 12 exercises alongside to choose from…</a:t>
            </a:r>
          </a:p>
        </p:txBody>
      </p:sp>
      <p:pic>
        <p:nvPicPr>
          <p:cNvPr id="1026" name="Picture 2" descr="7 minutes workout | Visual.ly">
            <a:extLst>
              <a:ext uri="{FF2B5EF4-FFF2-40B4-BE49-F238E27FC236}">
                <a16:creationId xmlns:a16="http://schemas.microsoft.com/office/drawing/2014/main" id="{4D551806-128A-4019-9D80-4AB4D2684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81"/>
          <a:stretch/>
        </p:blipFill>
        <p:spPr bwMode="auto">
          <a:xfrm>
            <a:off x="5261317" y="1087983"/>
            <a:ext cx="5876851" cy="49200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EF504-2B88-4657-9A58-D68C35706729}"/>
              </a:ext>
            </a:extLst>
          </p:cNvPr>
          <p:cNvSpPr txBox="1">
            <a:spLocks/>
          </p:cNvSpPr>
          <p:nvPr/>
        </p:nvSpPr>
        <p:spPr>
          <a:xfrm>
            <a:off x="434208" y="2140689"/>
            <a:ext cx="3685070" cy="12883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pc="-10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  <a:cs typeface="+mj-cs"/>
              </a:rPr>
              <a:t>Complete your warm-up, then choose 6 to complete in 30 minutes.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C1DCB5-5A52-4188-9126-3A467E0BACA1}"/>
              </a:ext>
            </a:extLst>
          </p:cNvPr>
          <p:cNvSpPr txBox="1">
            <a:spLocks/>
          </p:cNvSpPr>
          <p:nvPr/>
        </p:nvSpPr>
        <p:spPr>
          <a:xfrm>
            <a:off x="434208" y="3572077"/>
            <a:ext cx="3685070" cy="9014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pc="-1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  <a:t>Each exercise must be completed for a duration of 5 minutes non-stop.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DF4486-CCB7-4E27-9B17-65CDF7AA0318}"/>
              </a:ext>
            </a:extLst>
          </p:cNvPr>
          <p:cNvSpPr txBox="1">
            <a:spLocks/>
          </p:cNvSpPr>
          <p:nvPr/>
        </p:nvSpPr>
        <p:spPr>
          <a:xfrm>
            <a:off x="478580" y="4700251"/>
            <a:ext cx="3685070" cy="10086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pc="-1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  <a:t>Take 1 minute to rest between each exercise.</a:t>
            </a:r>
          </a:p>
        </p:txBody>
      </p:sp>
      <p:pic>
        <p:nvPicPr>
          <p:cNvPr id="1032" name="Picture 8" descr="Nawarin Ebook - Bro Juven">
            <a:extLst>
              <a:ext uri="{FF2B5EF4-FFF2-40B4-BE49-F238E27FC236}">
                <a16:creationId xmlns:a16="http://schemas.microsoft.com/office/drawing/2014/main" id="{1708467F-C6B7-46B5-8FC1-6E841A3355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19" y="247877"/>
            <a:ext cx="2717446" cy="57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2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AD45-3B12-4F19-912A-77DB71DD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201242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solidFill>
                  <a:schemeClr val="tx1"/>
                </a:solidFill>
                <a:latin typeface="Agency FB" panose="020B0503020202020204" pitchFamily="34" charset="0"/>
              </a:rPr>
              <a:t>Warm-up</a:t>
            </a:r>
            <a:br>
              <a:rPr lang="en-ZA" sz="4000" dirty="0">
                <a:latin typeface="Agency FB" panose="020B0503020202020204" pitchFamily="34" charset="0"/>
              </a:rPr>
            </a:br>
            <a:br>
              <a:rPr lang="en-ZA" sz="4000" dirty="0">
                <a:latin typeface="Agency FB" panose="020B0503020202020204" pitchFamily="34" charset="0"/>
              </a:rPr>
            </a:br>
            <a:br>
              <a:rPr lang="en-ZA" sz="4000" dirty="0">
                <a:latin typeface="Agency FB" panose="020B0503020202020204" pitchFamily="34" charset="0"/>
              </a:rPr>
            </a:br>
            <a:r>
              <a:rPr lang="en-ZA" sz="4000" dirty="0">
                <a:solidFill>
                  <a:schemeClr val="tx1"/>
                </a:solidFill>
                <a:latin typeface="Agency FB" panose="020B0503020202020204" pitchFamily="34" charset="0"/>
              </a:rPr>
              <a:t>Activity</a:t>
            </a:r>
            <a:br>
              <a:rPr lang="en-ZA" sz="4000" dirty="0">
                <a:latin typeface="Agency FB" panose="020B0503020202020204" pitchFamily="34" charset="0"/>
              </a:rPr>
            </a:br>
            <a:br>
              <a:rPr lang="en-ZA" sz="4000" dirty="0">
                <a:latin typeface="Agency FB" panose="020B0503020202020204" pitchFamily="34" charset="0"/>
              </a:rPr>
            </a:br>
            <a:br>
              <a:rPr lang="en-ZA" sz="4000" dirty="0">
                <a:latin typeface="Agency FB" panose="020B0503020202020204" pitchFamily="34" charset="0"/>
              </a:rPr>
            </a:br>
            <a:r>
              <a:rPr lang="en-ZA" sz="4000" dirty="0">
                <a:solidFill>
                  <a:schemeClr val="tx1"/>
                </a:solidFill>
                <a:latin typeface="Agency FB" panose="020B0503020202020204" pitchFamily="34" charset="0"/>
              </a:rPr>
              <a:t>Cool Down</a:t>
            </a:r>
            <a:br>
              <a:rPr lang="en-ZA" sz="4000" dirty="0">
                <a:latin typeface="Agency FB" panose="020B0503020202020204" pitchFamily="34" charset="0"/>
              </a:rPr>
            </a:br>
            <a:endParaRPr lang="en-ZA" sz="4000" dirty="0">
              <a:latin typeface="Agency FB" panose="020B0503020202020204" pitchFamily="34" charset="0"/>
            </a:endParaRPr>
          </a:p>
        </p:txBody>
      </p:sp>
      <p:pic>
        <p:nvPicPr>
          <p:cNvPr id="4" name="Picture 8" descr="Nawarin Ebook - Bro Juven">
            <a:extLst>
              <a:ext uri="{FF2B5EF4-FFF2-40B4-BE49-F238E27FC236}">
                <a16:creationId xmlns:a16="http://schemas.microsoft.com/office/drawing/2014/main" id="{C83C3124-1C6A-4A2F-92E5-07440EC3A5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" y="2076677"/>
            <a:ext cx="2717446" cy="57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awarin Ebook - Bro Juven">
            <a:extLst>
              <a:ext uri="{FF2B5EF4-FFF2-40B4-BE49-F238E27FC236}">
                <a16:creationId xmlns:a16="http://schemas.microsoft.com/office/drawing/2014/main" id="{B9621E7E-A67D-4179-A562-C5880BF73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" y="3633100"/>
            <a:ext cx="2717446" cy="57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2C384B-C0B6-4A59-8494-B6F6178F3B34}"/>
              </a:ext>
            </a:extLst>
          </p:cNvPr>
          <p:cNvSpPr/>
          <p:nvPr/>
        </p:nvSpPr>
        <p:spPr>
          <a:xfrm>
            <a:off x="2672862" y="267286"/>
            <a:ext cx="942535" cy="10691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C187B-AF82-4F32-9B27-54D7DD18B99A}"/>
              </a:ext>
            </a:extLst>
          </p:cNvPr>
          <p:cNvSpPr/>
          <p:nvPr/>
        </p:nvSpPr>
        <p:spPr>
          <a:xfrm>
            <a:off x="2018160" y="463206"/>
            <a:ext cx="709573" cy="631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87473-E200-401B-BA46-72E2412669E7}"/>
              </a:ext>
            </a:extLst>
          </p:cNvPr>
          <p:cNvSpPr/>
          <p:nvPr/>
        </p:nvSpPr>
        <p:spPr>
          <a:xfrm>
            <a:off x="0" y="5230698"/>
            <a:ext cx="942535" cy="10691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6184B-B986-4020-A1AB-7E203E4EA4FA}"/>
              </a:ext>
            </a:extLst>
          </p:cNvPr>
          <p:cNvSpPr/>
          <p:nvPr/>
        </p:nvSpPr>
        <p:spPr>
          <a:xfrm>
            <a:off x="841619" y="5819407"/>
            <a:ext cx="709573" cy="631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AD55B-B899-4D17-BC27-93E0AD9004B1}"/>
              </a:ext>
            </a:extLst>
          </p:cNvPr>
          <p:cNvSpPr txBox="1"/>
          <p:nvPr/>
        </p:nvSpPr>
        <p:spPr>
          <a:xfrm>
            <a:off x="3740085" y="751344"/>
            <a:ext cx="5594252" cy="53553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accent2"/>
                </a:solidFill>
              </a:rPr>
              <a:t>WARM-UP: </a:t>
            </a:r>
            <a:r>
              <a:rPr lang="en-ZA" dirty="0"/>
              <a:t>Jumping Jacks ( continuously for 4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accent1"/>
                </a:solidFill>
              </a:rPr>
              <a:t>ACTIVITY : </a:t>
            </a:r>
            <a:r>
              <a:rPr lang="en-ZA" dirty="0"/>
              <a:t>Choose 6 exercises to complete for 5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Options include: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Jumping Jacks, Sit-ups, Push-ups &amp; Wall Sit.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Step-ups,  squats, Tricep dips &amp; Plank.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High knees, lunges, Push-up rotation &amp; Side plank.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Rest for 1 minute between each only if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accent4"/>
                </a:solidFill>
              </a:rPr>
              <a:t>COOL DOWN</a:t>
            </a:r>
            <a:r>
              <a:rPr lang="en-ZA" dirty="0">
                <a:solidFill>
                  <a:schemeClr val="accent4"/>
                </a:solidFill>
              </a:rPr>
              <a:t>: </a:t>
            </a:r>
            <a:r>
              <a:rPr lang="en-ZA" dirty="0">
                <a:solidFill>
                  <a:schemeClr val="bg1"/>
                </a:solidFill>
              </a:rPr>
              <a:t>Jog on the spot slowly for 2 minutes followed by a light stretch ( Full Body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 </a:t>
            </a:r>
            <a:r>
              <a:rPr lang="en-ZA" b="1" dirty="0">
                <a:solidFill>
                  <a:srgbClr val="FFFF00"/>
                </a:solidFill>
              </a:rPr>
              <a:t>WELL DONE GRADE 7’S</a:t>
            </a:r>
            <a:r>
              <a:rPr lang="en-ZA" dirty="0">
                <a:solidFill>
                  <a:schemeClr val="bg1"/>
                </a:solidFill>
              </a:rPr>
              <a:t>! Make sure to drink water afterwards.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4098" name="Picture 2" descr="Stretch Pain GIF - Find &amp; Share on GIPHY">
            <a:extLst>
              <a:ext uri="{FF2B5EF4-FFF2-40B4-BE49-F238E27FC236}">
                <a16:creationId xmlns:a16="http://schemas.microsoft.com/office/drawing/2014/main" id="{BDD74F9C-0DE3-4A78-AB32-EA2763982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37" y="3745236"/>
            <a:ext cx="2246141" cy="21305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ief Pain GIF - Find &amp; Share on GIPHY">
            <a:extLst>
              <a:ext uri="{FF2B5EF4-FFF2-40B4-BE49-F238E27FC236}">
                <a16:creationId xmlns:a16="http://schemas.microsoft.com/office/drawing/2014/main" id="{0598E838-4C52-48D1-A8F1-82099DF242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960" y="982230"/>
            <a:ext cx="2246141" cy="2188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242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Abadi</vt:lpstr>
      <vt:lpstr>Agency FB</vt:lpstr>
      <vt:lpstr>Arial</vt:lpstr>
      <vt:lpstr>Bodoni Poster</vt:lpstr>
      <vt:lpstr>Corbel</vt:lpstr>
      <vt:lpstr>Wingdings 2</vt:lpstr>
      <vt:lpstr>Frame</vt:lpstr>
      <vt:lpstr>GRADE 7</vt:lpstr>
      <vt:lpstr>It is extremely IMPORTANT to keep moving, keep fit and stay healthy.  Make sure to complete all the activities provided on a safe surface. Make sure to complete the warm-up first before you continue with the activity.  Today we will be doing many different exercises.  This will hopefully challenge you and help improve your overall fitness. GOOD LUCK!! </vt:lpstr>
      <vt:lpstr>There are 12 exercises alongside to choose from…</vt:lpstr>
      <vt:lpstr>Warm-up   Activity   Cool Down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ANITA LANDSBERG</dc:creator>
  <cp:lastModifiedBy>ANITA LANDSBERG</cp:lastModifiedBy>
  <cp:revision>13</cp:revision>
  <dcterms:created xsi:type="dcterms:W3CDTF">2020-04-27T15:21:33Z</dcterms:created>
  <dcterms:modified xsi:type="dcterms:W3CDTF">2020-04-28T10:36:44Z</dcterms:modified>
</cp:coreProperties>
</file>