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1" r:id="rId7"/>
    <p:sldId id="262" r:id="rId8"/>
    <p:sldId id="264" r:id="rId9"/>
    <p:sldId id="268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98" y="5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A3DD-C7E3-4EE8-A85C-B50BEBDE715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02D8-9D10-4A1A-9485-3968850E6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06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A3DD-C7E3-4EE8-A85C-B50BEBDE715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02D8-9D10-4A1A-9485-3968850E6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3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A3DD-C7E3-4EE8-A85C-B50BEBDE715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02D8-9D10-4A1A-9485-3968850E6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83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A3DD-C7E3-4EE8-A85C-B50BEBDE715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02D8-9D10-4A1A-9485-3968850E6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27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A3DD-C7E3-4EE8-A85C-B50BEBDE715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02D8-9D10-4A1A-9485-3968850E6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94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A3DD-C7E3-4EE8-A85C-B50BEBDE715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02D8-9D10-4A1A-9485-3968850E6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9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A3DD-C7E3-4EE8-A85C-B50BEBDE715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02D8-9D10-4A1A-9485-3968850E6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33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A3DD-C7E3-4EE8-A85C-B50BEBDE715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02D8-9D10-4A1A-9485-3968850E6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03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A3DD-C7E3-4EE8-A85C-B50BEBDE715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02D8-9D10-4A1A-9485-3968850E6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19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A3DD-C7E3-4EE8-A85C-B50BEBDE715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02D8-9D10-4A1A-9485-3968850E6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4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A3DD-C7E3-4EE8-A85C-B50BEBDE715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02D8-9D10-4A1A-9485-3968850E6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68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3A3DD-C7E3-4EE8-A85C-B50BEBDE715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A02D8-9D10-4A1A-9485-3968850E67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96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3.png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8" y="291921"/>
            <a:ext cx="9797143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31380" y="548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3" y="692354"/>
            <a:ext cx="5095539" cy="3416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9589" y="1944710"/>
            <a:ext cx="4855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senyane</a:t>
            </a:r>
            <a:endParaRPr lang="en-GB" sz="72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5172" y="3875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9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0" y="399082"/>
            <a:ext cx="5731632" cy="3941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5803" y="1970468"/>
            <a:ext cx="4546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lesome</a:t>
            </a:r>
            <a:endParaRPr lang="en-GB" sz="72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01837" y="574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1" y="-156044"/>
            <a:ext cx="9453092" cy="708981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9713" y="6018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8126" y="864080"/>
            <a:ext cx="6545889" cy="5129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81871" y="2266682"/>
            <a:ext cx="5396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tee</a:t>
            </a:r>
            <a:endParaRPr lang="en-GB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0609" y="254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24" y="972045"/>
            <a:ext cx="5799819" cy="3866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8231" y="2305318"/>
            <a:ext cx="4211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pedi</a:t>
            </a:r>
            <a:endParaRPr lang="en-GB" sz="72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20023" y="336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68" y="614430"/>
            <a:ext cx="7322345" cy="5556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8983657" y="2318195"/>
            <a:ext cx="4719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tharo</a:t>
            </a:r>
            <a:endParaRPr lang="en-GB" sz="72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29870" y="511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6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5" y="1049350"/>
            <a:ext cx="6248368" cy="46862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12924" y="2640168"/>
            <a:ext cx="3773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nne</a:t>
            </a:r>
            <a:endParaRPr lang="en-GB" sz="72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5572" y="5778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2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472"/>
            <a:ext cx="7765900" cy="4659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22117" y="2303078"/>
            <a:ext cx="4539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hlano</a:t>
            </a:r>
            <a:endParaRPr lang="en-GB" sz="72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86985" y="332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0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4" y="436461"/>
            <a:ext cx="5931526" cy="4448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8383" y="2060620"/>
            <a:ext cx="3451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tshela</a:t>
            </a:r>
            <a:endParaRPr lang="en-GB" sz="72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48304" y="535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7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769" y="0"/>
            <a:ext cx="13723537" cy="2846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810539" y="4943061"/>
            <a:ext cx="4161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supa</a:t>
            </a:r>
            <a:endParaRPr lang="en-GB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2358887" y="4342896"/>
            <a:ext cx="3498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supa</a:t>
            </a:r>
            <a:endParaRPr lang="en-GB" sz="72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0522" y="373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1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5" y="97888"/>
            <a:ext cx="6156101" cy="61561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41713" y="2228045"/>
            <a:ext cx="4855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seswai</a:t>
            </a:r>
            <a:endParaRPr lang="en-GB" sz="72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78355" y="3938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0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11</Words>
  <Application>Microsoft Office PowerPoint</Application>
  <PresentationFormat>Widescreen</PresentationFormat>
  <Paragraphs>11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 TJIANE FAM</dc:creator>
  <cp:lastModifiedBy>RM TJIANE FAM</cp:lastModifiedBy>
  <cp:revision>44</cp:revision>
  <dcterms:created xsi:type="dcterms:W3CDTF">2020-06-10T06:49:17Z</dcterms:created>
  <dcterms:modified xsi:type="dcterms:W3CDTF">2020-06-10T10:25:12Z</dcterms:modified>
</cp:coreProperties>
</file>