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2463-2606-4F64-95FA-CCD08B5A1EF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A6-4A5A-45D0-B930-387C021E7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5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2463-2606-4F64-95FA-CCD08B5A1EF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A6-4A5A-45D0-B930-387C021E7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9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2463-2606-4F64-95FA-CCD08B5A1EF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A6-4A5A-45D0-B930-387C021E7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34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2463-2606-4F64-95FA-CCD08B5A1EF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A6-4A5A-45D0-B930-387C021E7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98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2463-2606-4F64-95FA-CCD08B5A1EF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A6-4A5A-45D0-B930-387C021E7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9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2463-2606-4F64-95FA-CCD08B5A1EF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A6-4A5A-45D0-B930-387C021E7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2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2463-2606-4F64-95FA-CCD08B5A1EF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A6-4A5A-45D0-B930-387C021E7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2463-2606-4F64-95FA-CCD08B5A1EF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A6-4A5A-45D0-B930-387C021E7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97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2463-2606-4F64-95FA-CCD08B5A1EF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A6-4A5A-45D0-B930-387C021E7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13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2463-2606-4F64-95FA-CCD08B5A1EF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A6-4A5A-45D0-B930-387C021E7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0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2463-2606-4F64-95FA-CCD08B5A1EF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4ADA6-4A5A-45D0-B930-387C021E7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15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2463-2606-4F64-95FA-CCD08B5A1EF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4ADA6-4A5A-45D0-B930-387C021E7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3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7" Type="http://schemas.openxmlformats.org/officeDocument/2006/relationships/image" Target="../media/image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m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75" y="1443037"/>
            <a:ext cx="3810000" cy="3971925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75696" y="1658317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75696" y="15313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528" y="4062810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1383"/>
            <a:ext cx="8020050" cy="2943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1976" y="3509963"/>
            <a:ext cx="546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Mošupologo</a:t>
            </a:r>
            <a:endParaRPr lang="en-GB" sz="72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3823" y="1275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94" y="1318269"/>
            <a:ext cx="4986211" cy="3387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9249" y="5349875"/>
            <a:ext cx="4638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Labobedi</a:t>
            </a:r>
            <a:endParaRPr lang="en-US" sz="7200" dirty="0" smtClean="0"/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3199" y="1013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1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238375"/>
            <a:ext cx="5524500" cy="2381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3288" y="5341434"/>
            <a:ext cx="5374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Laboraro</a:t>
            </a:r>
            <a:endParaRPr lang="en-GB" sz="72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8400" y="1210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6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4215" y="4795024"/>
            <a:ext cx="3323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Labone</a:t>
            </a:r>
            <a:endParaRPr lang="en-US" sz="7200" dirty="0" smtClean="0"/>
          </a:p>
          <a:p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42702" y="1394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76" y="270870"/>
            <a:ext cx="8890000" cy="5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8234" y="4716966"/>
            <a:ext cx="4103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Labohlano</a:t>
            </a:r>
            <a:endParaRPr lang="en-GB" sz="72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84624" y="615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39" y="2414016"/>
            <a:ext cx="3048000" cy="2029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3872" y="4995747"/>
            <a:ext cx="390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Mokibelo</a:t>
            </a:r>
            <a:endParaRPr lang="en-US" sz="7200" dirty="0" smtClean="0"/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0439" y="15964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7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81" y="1622164"/>
            <a:ext cx="5706637" cy="2358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9833" y="4627756"/>
            <a:ext cx="4137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Lamorena</a:t>
            </a:r>
            <a:endParaRPr lang="en-US" sz="7200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2533" y="10125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9945" y="30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7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</Words>
  <Application>Microsoft Office PowerPoint</Application>
  <PresentationFormat>Widescreen</PresentationFormat>
  <Paragraphs>8</Paragraphs>
  <Slides>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 TJIANE FAM</dc:creator>
  <cp:lastModifiedBy>RM TJIANE FAM</cp:lastModifiedBy>
  <cp:revision>41</cp:revision>
  <dcterms:created xsi:type="dcterms:W3CDTF">2020-06-11T07:09:01Z</dcterms:created>
  <dcterms:modified xsi:type="dcterms:W3CDTF">2020-06-12T08:29:59Z</dcterms:modified>
</cp:coreProperties>
</file>