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75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8" r:id="rId15"/>
    <p:sldId id="287" r:id="rId16"/>
    <p:sldId id="276" r:id="rId17"/>
    <p:sldId id="274" r:id="rId18"/>
    <p:sldId id="257" r:id="rId19"/>
    <p:sldId id="272" r:id="rId20"/>
    <p:sldId id="271" r:id="rId21"/>
    <p:sldId id="270" r:id="rId22"/>
    <p:sldId id="269" r:id="rId23"/>
    <p:sldId id="258" r:id="rId24"/>
    <p:sldId id="261" r:id="rId25"/>
    <p:sldId id="262" r:id="rId26"/>
    <p:sldId id="263" r:id="rId27"/>
    <p:sldId id="264" r:id="rId28"/>
    <p:sldId id="265" r:id="rId29"/>
    <p:sldId id="266" r:id="rId30"/>
    <p:sldId id="267" r:id="rId31"/>
    <p:sldId id="268" r:id="rId32"/>
    <p:sldId id="259" r:id="rId33"/>
    <p:sldId id="260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96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6706-977F-4798-9A72-8E0A8909EA89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93943-4D1B-4304-8798-F8707121C1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2238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6706-977F-4798-9A72-8E0A8909EA89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93943-4D1B-4304-8798-F8707121C1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2546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6706-977F-4798-9A72-8E0A8909EA89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93943-4D1B-4304-8798-F8707121C1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5265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6706-977F-4798-9A72-8E0A8909EA89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93943-4D1B-4304-8798-F8707121C1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1670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6706-977F-4798-9A72-8E0A8909EA89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93943-4D1B-4304-8798-F8707121C1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4669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6706-977F-4798-9A72-8E0A8909EA89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93943-4D1B-4304-8798-F8707121C1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4389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6706-977F-4798-9A72-8E0A8909EA89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93943-4D1B-4304-8798-F8707121C1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3264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6706-977F-4798-9A72-8E0A8909EA89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93943-4D1B-4304-8798-F8707121C1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1496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6706-977F-4798-9A72-8E0A8909EA89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93943-4D1B-4304-8798-F8707121C1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0068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6706-977F-4798-9A72-8E0A8909EA89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93943-4D1B-4304-8798-F8707121C1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0736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6706-977F-4798-9A72-8E0A8909EA89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93943-4D1B-4304-8798-F8707121C1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2638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36706-977F-4798-9A72-8E0A8909EA89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193943-4D1B-4304-8798-F8707121C1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979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wma"/><Relationship Id="rId1" Type="http://schemas.microsoft.com/office/2007/relationships/media" Target="../media/media10.wma"/><Relationship Id="rId5" Type="http://schemas.openxmlformats.org/officeDocument/2006/relationships/image" Target="../media/image2.png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.wma"/><Relationship Id="rId1" Type="http://schemas.microsoft.com/office/2007/relationships/media" Target="../media/media11.wma"/><Relationship Id="rId5" Type="http://schemas.openxmlformats.org/officeDocument/2006/relationships/image" Target="../media/image2.png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2.wma"/><Relationship Id="rId1" Type="http://schemas.microsoft.com/office/2007/relationships/media" Target="../media/media12.wma"/><Relationship Id="rId5" Type="http://schemas.openxmlformats.org/officeDocument/2006/relationships/image" Target="../media/image2.png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3.wma"/><Relationship Id="rId1" Type="http://schemas.microsoft.com/office/2007/relationships/media" Target="../media/media13.wma"/><Relationship Id="rId5" Type="http://schemas.openxmlformats.org/officeDocument/2006/relationships/image" Target="../media/image2.png"/><Relationship Id="rId4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4.wma"/><Relationship Id="rId1" Type="http://schemas.microsoft.com/office/2007/relationships/media" Target="../media/media14.wma"/><Relationship Id="rId5" Type="http://schemas.openxmlformats.org/officeDocument/2006/relationships/image" Target="../media/image2.png"/><Relationship Id="rId4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5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5" Type="http://schemas.openxmlformats.org/officeDocument/2006/relationships/image" Target="../media/image2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5" Type="http://schemas.openxmlformats.org/officeDocument/2006/relationships/image" Target="../media/image2.pn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5" Type="http://schemas.openxmlformats.org/officeDocument/2006/relationships/image" Target="../media/image2.pn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5" Type="http://schemas.openxmlformats.org/officeDocument/2006/relationships/image" Target="../media/image2.pn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5" Type="http://schemas.openxmlformats.org/officeDocument/2006/relationships/image" Target="../media/image2.pn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5" Type="http://schemas.openxmlformats.org/officeDocument/2006/relationships/image" Target="../media/image2.pn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dirty="0" err="1" smtClean="0">
                <a:latin typeface="+mn-lt"/>
              </a:rPr>
              <a:t>Dikgwedi</a:t>
            </a:r>
            <a:r>
              <a:rPr lang="en-US" sz="7200" dirty="0" smtClean="0">
                <a:latin typeface="+mn-lt"/>
              </a:rPr>
              <a:t> </a:t>
            </a:r>
            <a:r>
              <a:rPr lang="en-US" sz="7200" dirty="0" err="1" smtClean="0">
                <a:latin typeface="+mn-lt"/>
              </a:rPr>
              <a:t>tša</a:t>
            </a:r>
            <a:r>
              <a:rPr lang="en-US" sz="7200" dirty="0" smtClean="0">
                <a:latin typeface="+mn-lt"/>
              </a:rPr>
              <a:t> </a:t>
            </a:r>
            <a:r>
              <a:rPr lang="en-US" sz="7200" dirty="0" err="1" smtClean="0">
                <a:latin typeface="+mn-lt"/>
              </a:rPr>
              <a:t>ngwaga</a:t>
            </a:r>
            <a:endParaRPr lang="en-GB" sz="72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2947" y="3627795"/>
            <a:ext cx="9144000" cy="1655762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866" y="3511885"/>
            <a:ext cx="5739685" cy="19812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73748" y="205543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57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19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Lewedi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800" y="3429000"/>
            <a:ext cx="4143375" cy="1514475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881605" y="20113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169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0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Diphalane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3602038"/>
            <a:ext cx="4114800" cy="14859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985997" y="214216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937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2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Dibatsela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678" y="3509963"/>
            <a:ext cx="4124325" cy="1514475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668000" y="216940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848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2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Manthole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583" y="3602038"/>
            <a:ext cx="4086225" cy="1495425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363200" y="183509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612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2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07551"/>
            <a:ext cx="10058400" cy="565785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58768" y="-831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145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51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72571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53535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75616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2254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7846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68698" y="1199636"/>
            <a:ext cx="9144000" cy="2387600"/>
          </a:xfrm>
        </p:spPr>
        <p:txBody>
          <a:bodyPr/>
          <a:lstStyle/>
          <a:p>
            <a:r>
              <a:rPr lang="en-US" dirty="0" err="1" smtClean="0"/>
              <a:t>Pherekgong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28055" y="3639725"/>
            <a:ext cx="6108879" cy="1655762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160" y="3639725"/>
            <a:ext cx="4029075" cy="14478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236585" y="239343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151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5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03230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39361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07327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40356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85930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60970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79793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03054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18385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1787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3321" y="1016001"/>
            <a:ext cx="9144000" cy="2387600"/>
          </a:xfrm>
        </p:spPr>
        <p:txBody>
          <a:bodyPr/>
          <a:lstStyle/>
          <a:p>
            <a:r>
              <a:rPr lang="en-US" dirty="0" err="1" smtClean="0"/>
              <a:t>Dibokwane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173" y="3602038"/>
            <a:ext cx="4181475" cy="1457325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470834" y="25884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451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1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11965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24156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39601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9952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Hlakola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337" y="3429000"/>
            <a:ext cx="4133850" cy="14859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060056" y="189782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487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0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Moranang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349" y="3602038"/>
            <a:ext cx="4181475" cy="1552575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12466" y="2785834"/>
            <a:ext cx="422194" cy="643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68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1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Mopitlo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376" y="3509963"/>
            <a:ext cx="4133850" cy="14097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668000" y="23161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17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3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Mosegamanye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188" y="3602038"/>
            <a:ext cx="4095750" cy="16002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15171" y="238974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40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1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Phuphu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465" y="3602038"/>
            <a:ext cx="4114800" cy="14859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950972" y="20113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178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1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Phato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888" y="3429000"/>
            <a:ext cx="4105275" cy="146685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889216" y="21547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475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5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15</Words>
  <Application>Microsoft Office PowerPoint</Application>
  <PresentationFormat>Widescreen</PresentationFormat>
  <Paragraphs>13</Paragraphs>
  <Slides>33</Slides>
  <Notes>0</Notes>
  <HiddenSlides>0</HiddenSlides>
  <MMClips>14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Calibri</vt:lpstr>
      <vt:lpstr>Calibri Light</vt:lpstr>
      <vt:lpstr>Office Theme</vt:lpstr>
      <vt:lpstr>Dikgwedi tša ngwaga</vt:lpstr>
      <vt:lpstr>Pherekgong</vt:lpstr>
      <vt:lpstr>Dibokwane</vt:lpstr>
      <vt:lpstr>Hlakola</vt:lpstr>
      <vt:lpstr>Moranang</vt:lpstr>
      <vt:lpstr>Mopitlo</vt:lpstr>
      <vt:lpstr>Mosegamanye</vt:lpstr>
      <vt:lpstr>Phuphu</vt:lpstr>
      <vt:lpstr>Phato</vt:lpstr>
      <vt:lpstr>Lewedi</vt:lpstr>
      <vt:lpstr>Diphalane</vt:lpstr>
      <vt:lpstr>Dibatsela</vt:lpstr>
      <vt:lpstr>Manthole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Dikgwedi tša ngwaga</dc:title>
  <dc:creator>RM TJIANE FAM</dc:creator>
  <cp:lastModifiedBy>RM TJIANE FAM</cp:lastModifiedBy>
  <cp:revision>57</cp:revision>
  <dcterms:created xsi:type="dcterms:W3CDTF">2020-06-10T17:42:24Z</dcterms:created>
  <dcterms:modified xsi:type="dcterms:W3CDTF">2020-06-11T06:34:56Z</dcterms:modified>
</cp:coreProperties>
</file>