
<file path=[Content_Types].xml><?xml version="1.0" encoding="utf-8"?>
<Types xmlns="http://schemas.openxmlformats.org/package/2006/content-types">
  <Default Extension="png" ContentType="image/png"/>
  <Default Extension="wma" ContentType="audio/x-ms-wma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5" autoAdjust="0"/>
    <p:restoredTop sz="94660"/>
  </p:normalViewPr>
  <p:slideViewPr>
    <p:cSldViewPr snapToGrid="0" showGuides="1">
      <p:cViewPr>
        <p:scale>
          <a:sx n="100" d="100"/>
          <a:sy n="100" d="100"/>
        </p:scale>
        <p:origin x="-402" y="-54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085776-2E83-4C9D-8C50-801C1DAC4FDE}" type="datetimeFigureOut">
              <a:rPr lang="en-GB" smtClean="0"/>
              <a:t>04/06/2020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254ED1-7DCF-4478-AA57-260590E87A3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407867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085776-2E83-4C9D-8C50-801C1DAC4FDE}" type="datetimeFigureOut">
              <a:rPr lang="en-GB" smtClean="0"/>
              <a:t>04/06/2020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254ED1-7DCF-4478-AA57-260590E87A3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741773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085776-2E83-4C9D-8C50-801C1DAC4FDE}" type="datetimeFigureOut">
              <a:rPr lang="en-GB" smtClean="0"/>
              <a:t>04/06/2020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254ED1-7DCF-4478-AA57-260590E87A3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435131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085776-2E83-4C9D-8C50-801C1DAC4FDE}" type="datetimeFigureOut">
              <a:rPr lang="en-GB" smtClean="0"/>
              <a:t>04/06/2020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254ED1-7DCF-4478-AA57-260590E87A3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728935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085776-2E83-4C9D-8C50-801C1DAC4FDE}" type="datetimeFigureOut">
              <a:rPr lang="en-GB" smtClean="0"/>
              <a:t>04/06/2020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254ED1-7DCF-4478-AA57-260590E87A3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342928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085776-2E83-4C9D-8C50-801C1DAC4FDE}" type="datetimeFigureOut">
              <a:rPr lang="en-GB" smtClean="0"/>
              <a:t>04/06/2020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254ED1-7DCF-4478-AA57-260590E87A3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449257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085776-2E83-4C9D-8C50-801C1DAC4FDE}" type="datetimeFigureOut">
              <a:rPr lang="en-GB" smtClean="0"/>
              <a:t>04/06/2020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254ED1-7DCF-4478-AA57-260590E87A3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695329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085776-2E83-4C9D-8C50-801C1DAC4FDE}" type="datetimeFigureOut">
              <a:rPr lang="en-GB" smtClean="0"/>
              <a:t>04/06/2020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254ED1-7DCF-4478-AA57-260590E87A3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549568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085776-2E83-4C9D-8C50-801C1DAC4FDE}" type="datetimeFigureOut">
              <a:rPr lang="en-GB" smtClean="0"/>
              <a:t>04/06/2020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254ED1-7DCF-4478-AA57-260590E87A3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518395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085776-2E83-4C9D-8C50-801C1DAC4FDE}" type="datetimeFigureOut">
              <a:rPr lang="en-GB" smtClean="0"/>
              <a:t>04/06/2020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254ED1-7DCF-4478-AA57-260590E87A3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904822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085776-2E83-4C9D-8C50-801C1DAC4FDE}" type="datetimeFigureOut">
              <a:rPr lang="en-GB" smtClean="0"/>
              <a:t>04/06/2020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254ED1-7DCF-4478-AA57-260590E87A3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011535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085776-2E83-4C9D-8C50-801C1DAC4FDE}" type="datetimeFigureOut">
              <a:rPr lang="en-GB" smtClean="0"/>
              <a:t>04/06/2020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254ED1-7DCF-4478-AA57-260590E87A3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956329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wma"/><Relationship Id="rId1" Type="http://schemas.microsoft.com/office/2007/relationships/media" Target="../media/media1.wma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46449" y="335373"/>
            <a:ext cx="4583151" cy="6187254"/>
          </a:xfrm>
          <a:prstGeom prst="rect">
            <a:avLst/>
          </a:prstGeom>
        </p:spPr>
      </p:pic>
      <p:pic>
        <p:nvPicPr>
          <p:cNvPr id="16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791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92646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6022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74</TotalTime>
  <Words>0</Words>
  <Application>Microsoft Office PowerPoint</Application>
  <PresentationFormat>Widescreen</PresentationFormat>
  <Paragraphs>0</Paragraphs>
  <Slides>1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RM TJIANE FAM</dc:creator>
  <cp:lastModifiedBy>RM TJIANE FAM</cp:lastModifiedBy>
  <cp:revision>7</cp:revision>
  <dcterms:created xsi:type="dcterms:W3CDTF">2020-06-04T09:12:27Z</dcterms:created>
  <dcterms:modified xsi:type="dcterms:W3CDTF">2020-06-04T10:27:04Z</dcterms:modified>
</cp:coreProperties>
</file>