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7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>
        <p:scale>
          <a:sx n="90" d="100"/>
          <a:sy n="90" d="100"/>
        </p:scale>
        <p:origin x="-108" y="-180"/>
      </p:cViewPr>
      <p:guideLst>
        <p:guide orient="horz" pos="227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34840-B9A5-47EC-B51A-B81A1FCC2F51}" type="datetimeFigureOut">
              <a:rPr lang="en-GB" smtClean="0"/>
              <a:t>13/07/2020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560C-AC7F-4813-AE44-70F872829D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9534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34840-B9A5-47EC-B51A-B81A1FCC2F51}" type="datetimeFigureOut">
              <a:rPr lang="en-GB" smtClean="0"/>
              <a:t>13/07/2020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560C-AC7F-4813-AE44-70F872829D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6779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34840-B9A5-47EC-B51A-B81A1FCC2F51}" type="datetimeFigureOut">
              <a:rPr lang="en-GB" smtClean="0"/>
              <a:t>13/07/2020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560C-AC7F-4813-AE44-70F872829D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0120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34840-B9A5-47EC-B51A-B81A1FCC2F51}" type="datetimeFigureOut">
              <a:rPr lang="en-GB" smtClean="0"/>
              <a:t>13/07/2020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560C-AC7F-4813-AE44-70F872829D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9409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34840-B9A5-47EC-B51A-B81A1FCC2F51}" type="datetimeFigureOut">
              <a:rPr lang="en-GB" smtClean="0"/>
              <a:t>13/07/2020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560C-AC7F-4813-AE44-70F872829D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371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34840-B9A5-47EC-B51A-B81A1FCC2F51}" type="datetimeFigureOut">
              <a:rPr lang="en-GB" smtClean="0"/>
              <a:t>13/07/2020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560C-AC7F-4813-AE44-70F872829D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931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34840-B9A5-47EC-B51A-B81A1FCC2F51}" type="datetimeFigureOut">
              <a:rPr lang="en-GB" smtClean="0"/>
              <a:t>13/07/2020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560C-AC7F-4813-AE44-70F872829D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670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34840-B9A5-47EC-B51A-B81A1FCC2F51}" type="datetimeFigureOut">
              <a:rPr lang="en-GB" smtClean="0"/>
              <a:t>13/07/2020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560C-AC7F-4813-AE44-70F872829D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2278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34840-B9A5-47EC-B51A-B81A1FCC2F51}" type="datetimeFigureOut">
              <a:rPr lang="en-GB" smtClean="0"/>
              <a:t>13/07/2020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560C-AC7F-4813-AE44-70F872829D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6454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34840-B9A5-47EC-B51A-B81A1FCC2F51}" type="datetimeFigureOut">
              <a:rPr lang="en-GB" smtClean="0"/>
              <a:t>13/07/2020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560C-AC7F-4813-AE44-70F872829D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8850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34840-B9A5-47EC-B51A-B81A1FCC2F51}" type="datetimeFigureOut">
              <a:rPr lang="en-GB" smtClean="0"/>
              <a:t>13/07/2020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560C-AC7F-4813-AE44-70F872829D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0196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034840-B9A5-47EC-B51A-B81A1FCC2F51}" type="datetimeFigureOut">
              <a:rPr lang="en-GB" smtClean="0"/>
              <a:t>13/07/2020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DE560C-AC7F-4813-AE44-70F872829D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6888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5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5" Type="http://schemas.openxmlformats.org/officeDocument/2006/relationships/image" Target="../media/image2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5" Type="http://schemas.openxmlformats.org/officeDocument/2006/relationships/image" Target="../media/image2.pn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5" Type="http://schemas.openxmlformats.org/officeDocument/2006/relationships/image" Target="../media/image2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5" Type="http://schemas.openxmlformats.org/officeDocument/2006/relationships/image" Target="../media/image2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5" Type="http://schemas.openxmlformats.org/officeDocument/2006/relationships/image" Target="../media/image2.pn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5" Type="http://schemas.openxmlformats.org/officeDocument/2006/relationships/image" Target="../media/image2.pn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099" y="1532398"/>
            <a:ext cx="4790941" cy="30265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18963" y="476518"/>
            <a:ext cx="43144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 </a:t>
            </a:r>
            <a:r>
              <a:rPr lang="en-US" sz="4400" dirty="0" err="1" smtClean="0"/>
              <a:t>Dijo</a:t>
            </a:r>
            <a:r>
              <a:rPr lang="en-US" sz="4400" dirty="0" smtClean="0"/>
              <a:t> </a:t>
            </a:r>
            <a:endParaRPr lang="en-GB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5776174" y="5034708"/>
            <a:ext cx="18254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Food</a:t>
            </a:r>
            <a:endParaRPr lang="en-GB" sz="4400" dirty="0"/>
          </a:p>
        </p:txBody>
      </p:sp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786996" y="126853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253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00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133" y="1560731"/>
            <a:ext cx="3263900" cy="2459037"/>
          </a:xfrm>
        </p:spPr>
      </p:pic>
      <p:sp>
        <p:nvSpPr>
          <p:cNvPr id="5" name="TextBox 4"/>
          <p:cNvSpPr txBox="1"/>
          <p:nvPr/>
        </p:nvSpPr>
        <p:spPr>
          <a:xfrm>
            <a:off x="2699133" y="914400"/>
            <a:ext cx="20050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Khabet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šhe</a:t>
            </a: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5067759" y="4605051"/>
            <a:ext cx="22033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C</a:t>
            </a:r>
            <a:r>
              <a:rPr lang="en-US" sz="4400" dirty="0" smtClean="0"/>
              <a:t>abbage</a:t>
            </a:r>
            <a:endParaRPr lang="en-GB" sz="4400" dirty="0"/>
          </a:p>
        </p:txBody>
      </p:sp>
      <p:pic>
        <p:nvPicPr>
          <p:cNvPr id="10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885275" y="230115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076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1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059" y="2343060"/>
            <a:ext cx="4146697" cy="334925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849526" y="1573619"/>
            <a:ext cx="25624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/>
              <a:t>Ditamati</a:t>
            </a:r>
            <a:endParaRPr lang="en-GB" sz="4400" dirty="0"/>
          </a:p>
        </p:txBody>
      </p:sp>
      <p:sp>
        <p:nvSpPr>
          <p:cNvPr id="11" name="TextBox 10"/>
          <p:cNvSpPr txBox="1"/>
          <p:nvPr/>
        </p:nvSpPr>
        <p:spPr>
          <a:xfrm>
            <a:off x="4731489" y="5805346"/>
            <a:ext cx="25305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Tomatoes</a:t>
            </a:r>
            <a:endParaRPr lang="en-GB" sz="4400" dirty="0"/>
          </a:p>
        </p:txBody>
      </p:sp>
      <p:pic>
        <p:nvPicPr>
          <p:cNvPr id="1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768316" y="260320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139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2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674" y="1914011"/>
            <a:ext cx="4082902" cy="31366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59888" y="1088337"/>
            <a:ext cx="32110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/>
              <a:t>Sepenet</a:t>
            </a:r>
            <a:r>
              <a:rPr lang="en-US" sz="4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šhe</a:t>
            </a:r>
            <a:endParaRPr lang="en-GB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4221125" y="5050616"/>
            <a:ext cx="29452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Spinach</a:t>
            </a:r>
            <a:endParaRPr lang="en-GB" sz="4400" dirty="0"/>
          </a:p>
        </p:txBody>
      </p:sp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5545" y="240118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228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1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864" y="1663405"/>
            <a:ext cx="3694815" cy="30946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81693" y="1073888"/>
            <a:ext cx="24773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/>
              <a:t>Dikherote</a:t>
            </a:r>
            <a:endParaRPr lang="en-GB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4795284" y="5103628"/>
            <a:ext cx="28920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C</a:t>
            </a:r>
            <a:r>
              <a:rPr lang="en-US" sz="4400" dirty="0" smtClean="0"/>
              <a:t>arrots</a:t>
            </a:r>
            <a:endParaRPr lang="en-GB" sz="4400" dirty="0"/>
          </a:p>
        </p:txBody>
      </p:sp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93618" y="234595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947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0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852" y="2158409"/>
            <a:ext cx="4444410" cy="371076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83981" y="1531088"/>
            <a:ext cx="26794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/>
              <a:t>Legapu</a:t>
            </a:r>
            <a:endParaRPr lang="en-GB" sz="4400" dirty="0"/>
          </a:p>
        </p:txBody>
      </p:sp>
      <p:sp>
        <p:nvSpPr>
          <p:cNvPr id="10" name="TextBox 9"/>
          <p:cNvSpPr txBox="1"/>
          <p:nvPr/>
        </p:nvSpPr>
        <p:spPr>
          <a:xfrm>
            <a:off x="3136604" y="5954233"/>
            <a:ext cx="32535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W</a:t>
            </a:r>
            <a:r>
              <a:rPr lang="en-US" sz="4400" dirty="0" smtClean="0"/>
              <a:t>atermelon</a:t>
            </a:r>
            <a:endParaRPr lang="en-GB" sz="4400" dirty="0"/>
          </a:p>
        </p:txBody>
      </p:sp>
      <p:pic>
        <p:nvPicPr>
          <p:cNvPr id="11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66568" y="215840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338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6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191" y="2360428"/>
            <a:ext cx="4187810" cy="30864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28260" y="2083981"/>
            <a:ext cx="25305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/>
              <a:t>Dipanana</a:t>
            </a:r>
            <a:endParaRPr lang="en-GB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4667693" y="5446875"/>
            <a:ext cx="22753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B</a:t>
            </a:r>
            <a:r>
              <a:rPr lang="en-US" sz="4400" dirty="0" smtClean="0"/>
              <a:t>ananas</a:t>
            </a:r>
            <a:endParaRPr lang="en-GB" sz="4400" dirty="0"/>
          </a:p>
        </p:txBody>
      </p:sp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26056" y="246870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629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1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912" y="1790167"/>
            <a:ext cx="2931372" cy="25477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5998" y="1020726"/>
            <a:ext cx="28601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/>
              <a:t>Dinamune</a:t>
            </a:r>
            <a:endParaRPr lang="en-GB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2785730" y="4720856"/>
            <a:ext cx="24880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Oranges</a:t>
            </a:r>
            <a:endParaRPr lang="en-GB" sz="4400" dirty="0"/>
          </a:p>
        </p:txBody>
      </p:sp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492409" y="244910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594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2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122" y="2340456"/>
            <a:ext cx="3730035" cy="28973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26782" y="1648047"/>
            <a:ext cx="53056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/>
              <a:t>Merogo</a:t>
            </a:r>
            <a:r>
              <a:rPr lang="en-US" sz="4400" dirty="0" smtClean="0"/>
              <a:t> le </a:t>
            </a:r>
            <a:r>
              <a:rPr lang="en-US" sz="4400" dirty="0" err="1" smtClean="0"/>
              <a:t>dienywa</a:t>
            </a:r>
            <a:endParaRPr lang="en-GB" sz="4400" dirty="0"/>
          </a:p>
        </p:txBody>
      </p:sp>
      <p:sp>
        <p:nvSpPr>
          <p:cNvPr id="9" name="TextBox 8"/>
          <p:cNvSpPr txBox="1"/>
          <p:nvPr/>
        </p:nvSpPr>
        <p:spPr>
          <a:xfrm>
            <a:off x="1626782" y="5930237"/>
            <a:ext cx="56352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Vegetables and fruits</a:t>
            </a:r>
            <a:endParaRPr lang="en-GB" sz="4400" dirty="0"/>
          </a:p>
        </p:txBody>
      </p:sp>
      <p:pic>
        <p:nvPicPr>
          <p:cNvPr id="11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885274" y="24174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643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52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23</Words>
  <Application>Microsoft Office PowerPoint</Application>
  <PresentationFormat>Widescreen</PresentationFormat>
  <Paragraphs>18</Paragraphs>
  <Slides>9</Slides>
  <Notes>0</Notes>
  <HiddenSlides>0</HiddenSlides>
  <MMClips>9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RM TJIANE FAM</dc:creator>
  <cp:lastModifiedBy>RM TJIANE FAM</cp:lastModifiedBy>
  <cp:revision>39</cp:revision>
  <dcterms:created xsi:type="dcterms:W3CDTF">2020-07-13T05:55:06Z</dcterms:created>
  <dcterms:modified xsi:type="dcterms:W3CDTF">2020-07-13T09:00:26Z</dcterms:modified>
</cp:coreProperties>
</file>