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5" r:id="rId5"/>
    <p:sldId id="262" r:id="rId6"/>
    <p:sldId id="263" r:id="rId7"/>
    <p:sldId id="264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9114" autoAdjust="0"/>
  </p:normalViewPr>
  <p:slideViewPr>
    <p:cSldViewPr snapToGrid="0" showGuides="1">
      <p:cViewPr varScale="1">
        <p:scale>
          <a:sx n="66" d="100"/>
          <a:sy n="66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7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6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0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7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5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92D8-EF81-456B-9796-B69656239DC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7399-FB87-497E-B9E7-522CEA53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5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14" y="1828800"/>
            <a:ext cx="3810000" cy="381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5427" y="123458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1315" y="849868"/>
            <a:ext cx="5965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Diphoofolo</a:t>
            </a:r>
            <a:r>
              <a:rPr lang="en-US" sz="4400" dirty="0" smtClean="0"/>
              <a:t> </a:t>
            </a:r>
            <a:r>
              <a:rPr lang="en-US" sz="4400" dirty="0" err="1" smtClean="0"/>
              <a:t>t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polaseng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050972" y="5848291"/>
            <a:ext cx="370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Farm animals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24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49" y="1553938"/>
            <a:ext cx="5313405" cy="409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3395" y="815546"/>
            <a:ext cx="272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Dikgomo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536724" y="5955957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Cows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52669" y="975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5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58" y="1852283"/>
            <a:ext cx="5458326" cy="4150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621" y="1082842"/>
            <a:ext cx="3477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Dimp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376984" y="6003179"/>
            <a:ext cx="2007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Dogs</a:t>
            </a:r>
            <a:endParaRPr lang="en-GB" sz="44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1147" y="1547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8" y="1306470"/>
            <a:ext cx="3962399" cy="323650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6114" y="100167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6400" y="537029"/>
            <a:ext cx="2975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Dikolobe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921829" y="5167086"/>
            <a:ext cx="214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Pigs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11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8" y="2316163"/>
            <a:ext cx="5066270" cy="3428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7276" y="1548303"/>
            <a:ext cx="2372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Dipudi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241059" y="5744862"/>
            <a:ext cx="1865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</a:t>
            </a:r>
            <a:r>
              <a:rPr lang="en-US" sz="4400" dirty="0" smtClean="0"/>
              <a:t>oats</a:t>
            </a:r>
            <a:endParaRPr lang="en-GB" sz="44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0776" y="1243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08" y="1825944"/>
            <a:ext cx="4226010" cy="3524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8108" y="1013254"/>
            <a:ext cx="240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Dinku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697362" y="5844746"/>
            <a:ext cx="2570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Sheep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3071" y="1937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22" y="1671484"/>
            <a:ext cx="3719384" cy="256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6065" y="902043"/>
            <a:ext cx="291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Dikgogo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758248" y="5007809"/>
            <a:ext cx="3052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Chickens</a:t>
            </a:r>
            <a:endParaRPr lang="en-GB" sz="4400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6513" y="118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79" y="1924473"/>
            <a:ext cx="3762179" cy="3867235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7829" y="1314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17</Words>
  <Application>Microsoft Office PowerPoint</Application>
  <PresentationFormat>Widescreen</PresentationFormat>
  <Paragraphs>14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36</cp:revision>
  <dcterms:created xsi:type="dcterms:W3CDTF">2020-07-12T13:00:14Z</dcterms:created>
  <dcterms:modified xsi:type="dcterms:W3CDTF">2020-07-13T09:34:19Z</dcterms:modified>
</cp:coreProperties>
</file>