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0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8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3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7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1229-E9B5-43FB-A4BD-84A05ADE7B82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0A45-1C83-4FE3-A794-4FF7D8DC0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0" y="1496544"/>
            <a:ext cx="5113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903029" y="605308"/>
            <a:ext cx="727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Diaparo</a:t>
            </a:r>
            <a:r>
              <a:rPr lang="en-US" sz="7200" dirty="0" smtClean="0"/>
              <a:t> </a:t>
            </a:r>
            <a:r>
              <a:rPr lang="en-US" sz="7200" dirty="0" err="1" smtClean="0"/>
              <a:t>t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sekolo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903030" y="5756857"/>
            <a:ext cx="645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clothes.</a:t>
            </a:r>
            <a:endParaRPr lang="en-GB" sz="72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5112" y="1500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22" y="2028825"/>
            <a:ext cx="3475038" cy="2800350"/>
          </a:xfrm>
        </p:spPr>
      </p:pic>
      <p:sp>
        <p:nvSpPr>
          <p:cNvPr id="5" name="TextBox 4"/>
          <p:cNvSpPr txBox="1"/>
          <p:nvPr/>
        </p:nvSpPr>
        <p:spPr>
          <a:xfrm>
            <a:off x="1873957" y="1095023"/>
            <a:ext cx="760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Masokisi</a:t>
            </a:r>
            <a:r>
              <a:rPr lang="en-US" sz="7200" dirty="0" smtClean="0"/>
              <a:t> a sekolo.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964266" y="4562648"/>
            <a:ext cx="583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socks.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1130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62" y="2276765"/>
            <a:ext cx="3054096" cy="26505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7333" y="1317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68" y="1737821"/>
            <a:ext cx="4391695" cy="3940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6" y="751289"/>
            <a:ext cx="770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Hempe</a:t>
            </a:r>
            <a:r>
              <a:rPr lang="en-US" sz="7200" dirty="0" smtClean="0"/>
              <a:t> </a:t>
            </a:r>
            <a:r>
              <a:rPr lang="en-US" sz="7200" dirty="0" err="1" smtClean="0"/>
              <a:t>ya</a:t>
            </a:r>
            <a:r>
              <a:rPr lang="en-US" sz="7200" dirty="0" smtClean="0"/>
              <a:t> </a:t>
            </a:r>
            <a:r>
              <a:rPr lang="en-US" sz="7200" dirty="0" err="1" smtClean="0"/>
              <a:t>sekolo</a:t>
            </a:r>
            <a:r>
              <a:rPr lang="en-US" sz="7200" dirty="0" smtClean="0"/>
              <a:t>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17431" y="5190187"/>
            <a:ext cx="567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shirt.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7245" y="1342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" y="1779208"/>
            <a:ext cx="4059238" cy="3299584"/>
          </a:xfrm>
        </p:spPr>
      </p:pic>
      <p:sp>
        <p:nvSpPr>
          <p:cNvPr id="5" name="TextBox 4"/>
          <p:cNvSpPr txBox="1"/>
          <p:nvPr/>
        </p:nvSpPr>
        <p:spPr>
          <a:xfrm>
            <a:off x="1468192" y="746974"/>
            <a:ext cx="752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Sekhethe</a:t>
            </a:r>
            <a:r>
              <a:rPr lang="en-US" sz="7200" dirty="0" smtClean="0"/>
              <a:t> </a:t>
            </a:r>
            <a:r>
              <a:rPr lang="en-US" sz="7200" dirty="0" err="1" smtClean="0"/>
              <a:t>sa</a:t>
            </a:r>
            <a:r>
              <a:rPr lang="en-US" sz="7200" dirty="0" smtClean="0"/>
              <a:t> </a:t>
            </a:r>
            <a:r>
              <a:rPr lang="en-US" sz="7200" dirty="0" err="1" smtClean="0"/>
              <a:t>sekolo</a:t>
            </a:r>
            <a:r>
              <a:rPr lang="en-US" sz="7200" dirty="0" smtClean="0"/>
              <a:t>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056069" y="5078792"/>
            <a:ext cx="616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skirt.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1169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558201"/>
            <a:ext cx="3395663" cy="3248025"/>
          </a:xfrm>
        </p:spPr>
      </p:pic>
      <p:sp>
        <p:nvSpPr>
          <p:cNvPr id="5" name="TextBox 4"/>
          <p:cNvSpPr txBox="1"/>
          <p:nvPr/>
        </p:nvSpPr>
        <p:spPr>
          <a:xfrm>
            <a:off x="1815921" y="1357872"/>
            <a:ext cx="803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Thai </a:t>
            </a:r>
            <a:r>
              <a:rPr lang="en-US" sz="7200" dirty="0" err="1" smtClean="0"/>
              <a:t>ya</a:t>
            </a:r>
            <a:r>
              <a:rPr lang="en-US" sz="7200" dirty="0" smtClean="0"/>
              <a:t> </a:t>
            </a:r>
            <a:r>
              <a:rPr lang="en-US" sz="7200" dirty="0" err="1" smtClean="0"/>
              <a:t>sekolo</a:t>
            </a:r>
            <a:r>
              <a:rPr lang="en-US" sz="7200" dirty="0" smtClean="0"/>
              <a:t>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918952" y="5986530"/>
            <a:ext cx="719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tie.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1289" y="1653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2238374"/>
            <a:ext cx="4113213" cy="2513929"/>
          </a:xfrm>
        </p:spPr>
      </p:pic>
      <p:sp>
        <p:nvSpPr>
          <p:cNvPr id="5" name="TextBox 4"/>
          <p:cNvSpPr txBox="1"/>
          <p:nvPr/>
        </p:nvSpPr>
        <p:spPr>
          <a:xfrm>
            <a:off x="1390918" y="1038045"/>
            <a:ext cx="692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Roko</a:t>
            </a:r>
            <a:r>
              <a:rPr lang="en-US" sz="7200" dirty="0" smtClean="0"/>
              <a:t> </a:t>
            </a:r>
            <a:r>
              <a:rPr lang="en-US" sz="7200" dirty="0" err="1" smtClean="0"/>
              <a:t>ya</a:t>
            </a:r>
            <a:r>
              <a:rPr lang="en-US" sz="7200" dirty="0" smtClean="0"/>
              <a:t> sekolo.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584101" y="4549676"/>
            <a:ext cx="700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dress.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2311" y="651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89" y="2009775"/>
            <a:ext cx="3373438" cy="2838450"/>
          </a:xfrm>
        </p:spPr>
      </p:pic>
      <p:sp>
        <p:nvSpPr>
          <p:cNvPr id="5" name="TextBox 4"/>
          <p:cNvSpPr txBox="1"/>
          <p:nvPr/>
        </p:nvSpPr>
        <p:spPr>
          <a:xfrm>
            <a:off x="1535289" y="1016000"/>
            <a:ext cx="71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Jase</a:t>
            </a:r>
            <a:r>
              <a:rPr lang="en-US" sz="7200" dirty="0" smtClean="0"/>
              <a:t> </a:t>
            </a:r>
            <a:r>
              <a:rPr lang="en-US" sz="7200" dirty="0" err="1" smtClean="0"/>
              <a:t>ya</a:t>
            </a:r>
            <a:r>
              <a:rPr lang="en-US" sz="7200" dirty="0" smtClean="0"/>
              <a:t> sekolo.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535288" y="4978400"/>
            <a:ext cx="689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jacket.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1911" y="1704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9" y="1855085"/>
            <a:ext cx="2819400" cy="3518426"/>
          </a:xfrm>
        </p:spPr>
      </p:pic>
      <p:sp>
        <p:nvSpPr>
          <p:cNvPr id="5" name="TextBox 4"/>
          <p:cNvSpPr txBox="1"/>
          <p:nvPr/>
        </p:nvSpPr>
        <p:spPr>
          <a:xfrm>
            <a:off x="1919112" y="869244"/>
            <a:ext cx="767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Borokgo</a:t>
            </a:r>
            <a:r>
              <a:rPr lang="en-US" sz="7200" dirty="0" smtClean="0"/>
              <a:t> </a:t>
            </a:r>
            <a:r>
              <a:rPr lang="en-US" sz="7200" dirty="0" err="1" smtClean="0"/>
              <a:t>ba</a:t>
            </a:r>
            <a:r>
              <a:rPr lang="en-US" sz="7200" dirty="0" smtClean="0"/>
              <a:t> sekolo.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054579" y="5459442"/>
            <a:ext cx="715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trouser.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2533" y="674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40" y="2115231"/>
            <a:ext cx="2902040" cy="3142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0355" y="1016000"/>
            <a:ext cx="746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Sekhipa</a:t>
            </a:r>
            <a:r>
              <a:rPr lang="en-US" sz="7200" dirty="0" smtClean="0"/>
              <a:t> </a:t>
            </a:r>
            <a:r>
              <a:rPr lang="en-US" sz="7200" dirty="0" err="1" smtClean="0"/>
              <a:t>sa</a:t>
            </a:r>
            <a:r>
              <a:rPr lang="en-US" sz="7200" dirty="0" smtClean="0"/>
              <a:t> sekolo.</a:t>
            </a:r>
            <a:endParaRPr lang="en-GB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2410440" y="5418667"/>
            <a:ext cx="657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t-shirt </a:t>
            </a:r>
            <a:endParaRPr lang="en-GB" sz="72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6711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8" y="2176462"/>
            <a:ext cx="3366207" cy="250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48" y="1151467"/>
            <a:ext cx="639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Dieta</a:t>
            </a:r>
            <a:r>
              <a:rPr lang="en-US" sz="7200" dirty="0" smtClean="0"/>
              <a:t> </a:t>
            </a:r>
            <a:r>
              <a:rPr lang="en-US" sz="7200" dirty="0" err="1" smtClean="0"/>
              <a:t>t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sekolo.</a:t>
            </a:r>
            <a:endParaRPr lang="en-GB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664178" y="4797778"/>
            <a:ext cx="8511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School shoes.</a:t>
            </a:r>
            <a:endParaRPr lang="en-GB" sz="72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0622" y="539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69</Words>
  <Application>Microsoft Office PowerPoint</Application>
  <PresentationFormat>Widescreen</PresentationFormat>
  <Paragraphs>20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33</cp:revision>
  <dcterms:created xsi:type="dcterms:W3CDTF">2020-08-14T10:46:30Z</dcterms:created>
  <dcterms:modified xsi:type="dcterms:W3CDTF">2020-08-15T10:40:36Z</dcterms:modified>
</cp:coreProperties>
</file>