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2DA9-DFD4-4DF5-976E-3C0AEB16313C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0983-6B75-4FDB-A9E6-60AA0628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06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2DA9-DFD4-4DF5-976E-3C0AEB16313C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0983-6B75-4FDB-A9E6-60AA0628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05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2DA9-DFD4-4DF5-976E-3C0AEB16313C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0983-6B75-4FDB-A9E6-60AA0628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76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2DA9-DFD4-4DF5-976E-3C0AEB16313C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0983-6B75-4FDB-A9E6-60AA0628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8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2DA9-DFD4-4DF5-976E-3C0AEB16313C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0983-6B75-4FDB-A9E6-60AA0628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4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2DA9-DFD4-4DF5-976E-3C0AEB16313C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0983-6B75-4FDB-A9E6-60AA0628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49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2DA9-DFD4-4DF5-976E-3C0AEB16313C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0983-6B75-4FDB-A9E6-60AA0628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40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2DA9-DFD4-4DF5-976E-3C0AEB16313C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0983-6B75-4FDB-A9E6-60AA0628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10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2DA9-DFD4-4DF5-976E-3C0AEB16313C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0983-6B75-4FDB-A9E6-60AA0628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2DA9-DFD4-4DF5-976E-3C0AEB16313C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0983-6B75-4FDB-A9E6-60AA0628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9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2DA9-DFD4-4DF5-976E-3C0AEB16313C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0983-6B75-4FDB-A9E6-60AA0628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7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E2DA9-DFD4-4DF5-976E-3C0AEB16313C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90983-6B75-4FDB-A9E6-60AA0628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35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6761" y="1438618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04" y="1438618"/>
            <a:ext cx="4653024" cy="3576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9904" y="556165"/>
            <a:ext cx="3784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Dipapadi</a:t>
            </a:r>
            <a:r>
              <a:rPr lang="en-US" sz="6000" dirty="0" smtClean="0"/>
              <a:t>.</a:t>
            </a:r>
            <a:endParaRPr lang="en-GB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689904" y="5231757"/>
            <a:ext cx="5173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Sports.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87060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27" y="2710174"/>
            <a:ext cx="4660059" cy="3081477"/>
          </a:xfrm>
        </p:spPr>
      </p:pic>
      <p:sp>
        <p:nvSpPr>
          <p:cNvPr id="5" name="TextBox 4"/>
          <p:cNvSpPr txBox="1"/>
          <p:nvPr/>
        </p:nvSpPr>
        <p:spPr>
          <a:xfrm>
            <a:off x="848375" y="969485"/>
            <a:ext cx="7634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Ba </a:t>
            </a:r>
            <a:r>
              <a:rPr lang="en-US" sz="6000" dirty="0" err="1" smtClean="0"/>
              <a:t>bapala</a:t>
            </a:r>
            <a:r>
              <a:rPr lang="en-US" sz="6000" dirty="0" smtClean="0"/>
              <a:t> </a:t>
            </a:r>
            <a:r>
              <a:rPr lang="en-US" sz="6000" dirty="0" err="1" smtClean="0"/>
              <a:t>kgwele</a:t>
            </a:r>
            <a:r>
              <a:rPr lang="en-US" sz="6000" dirty="0" smtClean="0"/>
              <a:t> </a:t>
            </a:r>
            <a:r>
              <a:rPr lang="en-US" sz="6000" dirty="0" err="1" smtClean="0"/>
              <a:t>ya</a:t>
            </a:r>
            <a:r>
              <a:rPr lang="en-US" sz="6000" dirty="0" smtClean="0"/>
              <a:t> </a:t>
            </a:r>
            <a:r>
              <a:rPr lang="en-US" sz="6000" dirty="0" err="1" smtClean="0"/>
              <a:t>maoto</a:t>
            </a:r>
            <a:r>
              <a:rPr lang="en-US" sz="6000" dirty="0" smtClean="0"/>
              <a:t>.</a:t>
            </a:r>
            <a:endParaRPr lang="en-GB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749222" y="5791651"/>
            <a:ext cx="7557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They are playing soccer.</a:t>
            </a:r>
            <a:endParaRPr lang="en-GB" sz="72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6024" y="664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3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1858586"/>
            <a:ext cx="4713668" cy="3272761"/>
          </a:xfrm>
        </p:spPr>
      </p:pic>
      <p:sp>
        <p:nvSpPr>
          <p:cNvPr id="5" name="TextBox 4"/>
          <p:cNvSpPr txBox="1"/>
          <p:nvPr/>
        </p:nvSpPr>
        <p:spPr>
          <a:xfrm>
            <a:off x="180304" y="842923"/>
            <a:ext cx="7804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Ba </a:t>
            </a:r>
            <a:r>
              <a:rPr lang="en-US" sz="6000" dirty="0" err="1" smtClean="0"/>
              <a:t>bapala</a:t>
            </a:r>
            <a:r>
              <a:rPr lang="en-US" sz="6000" dirty="0" smtClean="0"/>
              <a:t> </a:t>
            </a:r>
            <a:r>
              <a:rPr lang="en-US" sz="6000" dirty="0" err="1" smtClean="0"/>
              <a:t>rakebi</a:t>
            </a:r>
            <a:r>
              <a:rPr lang="en-US" sz="6000" dirty="0" smtClean="0"/>
              <a:t>.</a:t>
            </a:r>
            <a:endParaRPr lang="en-GB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47730" y="4932609"/>
            <a:ext cx="7933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They are playing rugby.</a:t>
            </a:r>
            <a:endParaRPr lang="en-GB" sz="6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64048" y="7411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9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0" y="1854290"/>
            <a:ext cx="4762500" cy="2941638"/>
          </a:xfrm>
        </p:spPr>
      </p:pic>
      <p:sp>
        <p:nvSpPr>
          <p:cNvPr id="5" name="TextBox 4"/>
          <p:cNvSpPr txBox="1"/>
          <p:nvPr/>
        </p:nvSpPr>
        <p:spPr>
          <a:xfrm>
            <a:off x="1017431" y="991673"/>
            <a:ext cx="6877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Ba </a:t>
            </a:r>
            <a:r>
              <a:rPr lang="en-US" sz="6000" dirty="0" err="1" smtClean="0"/>
              <a:t>bapala</a:t>
            </a:r>
            <a:r>
              <a:rPr lang="en-US" sz="6000" dirty="0" smtClean="0"/>
              <a:t> </a:t>
            </a:r>
            <a:r>
              <a:rPr lang="en-US" sz="6000" dirty="0" err="1" smtClean="0"/>
              <a:t>khirikhete</a:t>
            </a:r>
            <a:r>
              <a:rPr lang="en-US" sz="6000" dirty="0" smtClean="0"/>
              <a:t>.</a:t>
            </a:r>
            <a:endParaRPr lang="en-GB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46220" y="4689049"/>
            <a:ext cx="8023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They are playing cricket.</a:t>
            </a:r>
            <a:endParaRPr lang="en-GB" sz="6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9639" y="1397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2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1917184"/>
            <a:ext cx="5802313" cy="3507179"/>
          </a:xfrm>
        </p:spPr>
      </p:pic>
      <p:sp>
        <p:nvSpPr>
          <p:cNvPr id="5" name="TextBox 4"/>
          <p:cNvSpPr txBox="1"/>
          <p:nvPr/>
        </p:nvSpPr>
        <p:spPr>
          <a:xfrm>
            <a:off x="656823" y="901521"/>
            <a:ext cx="5306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Ba </a:t>
            </a:r>
            <a:r>
              <a:rPr lang="en-US" sz="6000" dirty="0" err="1" smtClean="0"/>
              <a:t>bapala</a:t>
            </a:r>
            <a:r>
              <a:rPr lang="en-US" sz="6000" dirty="0" smtClean="0"/>
              <a:t> </a:t>
            </a:r>
            <a:r>
              <a:rPr lang="en-US" sz="6000" dirty="0" err="1" smtClean="0"/>
              <a:t>hokhi</a:t>
            </a:r>
            <a:r>
              <a:rPr lang="en-US" sz="6000" dirty="0" smtClean="0"/>
              <a:t>.</a:t>
            </a:r>
            <a:endParaRPr lang="en-GB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553792" y="5196374"/>
            <a:ext cx="7791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They are playing hockey.</a:t>
            </a:r>
            <a:endParaRPr lang="en-GB" sz="6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70825" y="1104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7" y="1648473"/>
            <a:ext cx="5800725" cy="4351337"/>
          </a:xfrm>
        </p:spPr>
      </p:pic>
      <p:sp>
        <p:nvSpPr>
          <p:cNvPr id="6" name="TextBox 5"/>
          <p:cNvSpPr txBox="1"/>
          <p:nvPr/>
        </p:nvSpPr>
        <p:spPr>
          <a:xfrm>
            <a:off x="579549" y="656823"/>
            <a:ext cx="7894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Ba </a:t>
            </a:r>
            <a:r>
              <a:rPr lang="en-US" sz="6000" dirty="0" err="1" smtClean="0"/>
              <a:t>bapala</a:t>
            </a:r>
            <a:r>
              <a:rPr lang="en-US" sz="6000" dirty="0" smtClean="0"/>
              <a:t> </a:t>
            </a:r>
            <a:r>
              <a:rPr lang="en-US" sz="6000" dirty="0" err="1" smtClean="0"/>
              <a:t>thenisi</a:t>
            </a:r>
            <a:r>
              <a:rPr lang="en-US" sz="6000" dirty="0" smtClean="0"/>
              <a:t>.</a:t>
            </a:r>
            <a:endParaRPr lang="en-GB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745067" y="5975797"/>
            <a:ext cx="8976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They are playing tennis. </a:t>
            </a:r>
            <a:endParaRPr lang="en-GB" sz="6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0244" y="859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60" y="1902137"/>
            <a:ext cx="4893971" cy="4026146"/>
          </a:xfrm>
        </p:spPr>
      </p:pic>
      <p:sp>
        <p:nvSpPr>
          <p:cNvPr id="5" name="TextBox 4"/>
          <p:cNvSpPr txBox="1"/>
          <p:nvPr/>
        </p:nvSpPr>
        <p:spPr>
          <a:xfrm>
            <a:off x="1514460" y="886474"/>
            <a:ext cx="7805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O</a:t>
            </a:r>
            <a:r>
              <a:rPr lang="en-US" sz="6000" dirty="0" smtClean="0"/>
              <a:t> </a:t>
            </a:r>
            <a:r>
              <a:rPr lang="en-US" sz="6000" dirty="0" err="1" smtClean="0"/>
              <a:t>thutha</a:t>
            </a:r>
            <a:r>
              <a:rPr lang="en-US" sz="6000" dirty="0" smtClean="0"/>
              <a:t> </a:t>
            </a:r>
            <a:r>
              <a:rPr lang="en-US" sz="6000" dirty="0" err="1" smtClean="0"/>
              <a:t>ka</a:t>
            </a:r>
            <a:r>
              <a:rPr lang="en-US" sz="6000" dirty="0" smtClean="0"/>
              <a:t> </a:t>
            </a:r>
            <a:r>
              <a:rPr lang="en-US" sz="6000" dirty="0" err="1" smtClean="0"/>
              <a:t>meetseng</a:t>
            </a:r>
            <a:r>
              <a:rPr lang="en-US" sz="6000" dirty="0" smtClean="0"/>
              <a:t>.</a:t>
            </a:r>
            <a:endParaRPr lang="en-GB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514460" y="5685912"/>
            <a:ext cx="9440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Swimming in the water.</a:t>
            </a:r>
            <a:endParaRPr lang="en-GB" sz="6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54674" y="542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9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4" y="1345857"/>
            <a:ext cx="5460642" cy="3295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0614" y="437881"/>
            <a:ext cx="7765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Ba </a:t>
            </a:r>
            <a:r>
              <a:rPr lang="en-US" sz="6000" dirty="0" err="1" smtClean="0"/>
              <a:t>kitima</a:t>
            </a:r>
            <a:r>
              <a:rPr lang="en-US" sz="6000" dirty="0"/>
              <a:t> </a:t>
            </a:r>
            <a:r>
              <a:rPr lang="en-US" sz="6000" dirty="0" err="1" smtClean="0"/>
              <a:t>diatletiking</a:t>
            </a:r>
            <a:r>
              <a:rPr lang="en-US" sz="6000" dirty="0" smtClean="0"/>
              <a:t>.</a:t>
            </a:r>
            <a:endParaRPr lang="en-GB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068946" y="4533363"/>
            <a:ext cx="8783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They are running at the athletics.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8431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9806" y="60133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0" y="1830857"/>
            <a:ext cx="4761053" cy="37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Dipapadi</Template>
  <TotalTime>4</TotalTime>
  <Words>72</Words>
  <Application>Microsoft Office PowerPoint</Application>
  <PresentationFormat>Widescreen</PresentationFormat>
  <Paragraphs>16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 TJIANE FAM</dc:creator>
  <cp:lastModifiedBy>RM TJIANE FAM</cp:lastModifiedBy>
  <cp:revision>1</cp:revision>
  <dcterms:created xsi:type="dcterms:W3CDTF">2020-08-15T10:17:58Z</dcterms:created>
  <dcterms:modified xsi:type="dcterms:W3CDTF">2020-08-15T10:22:06Z</dcterms:modified>
</cp:coreProperties>
</file>