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434" autoAdjust="0"/>
  </p:normalViewPr>
  <p:slideViewPr>
    <p:cSldViewPr snapToGrid="0" showGuides="1">
      <p:cViewPr varScale="1">
        <p:scale>
          <a:sx n="81" d="100"/>
          <a:sy n="81" d="100"/>
        </p:scale>
        <p:origin x="216" y="6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6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0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1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53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9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9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0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1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99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8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36D41-77E7-4341-8A44-C5FA377B000D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9B71-FB7E-4493-910E-E1E58F5FC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08" y="1831706"/>
            <a:ext cx="9163049" cy="2670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1900" y="575898"/>
            <a:ext cx="4029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Batho ba go re </a:t>
            </a:r>
            <a:r>
              <a:rPr lang="en-US" sz="4400" u="sng" dirty="0" err="1" smtClean="0"/>
              <a:t>thu</a:t>
            </a:r>
            <a:r>
              <a:rPr lang="en-US" sz="44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ša</a:t>
            </a:r>
            <a:endParaRPr lang="en-GB" sz="44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986716" y="6057900"/>
            <a:ext cx="439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People who help us</a:t>
            </a:r>
            <a:endParaRPr lang="en-GB" sz="3200" dirty="0"/>
          </a:p>
        </p:txBody>
      </p:sp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4634" y="671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873125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2363"/>
            <a:ext cx="8463365" cy="5426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3540" y="187061"/>
            <a:ext cx="7935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Ngaka</a:t>
            </a:r>
            <a:endParaRPr lang="en-GB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593062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Doctor</a:t>
            </a:r>
            <a:endParaRPr lang="en-GB" sz="5400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6600" y="1324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4236" y="66675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13" y="2295525"/>
            <a:ext cx="3810000" cy="2962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050" y="1415533"/>
            <a:ext cx="272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Raposo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459005" y="5791200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Postman</a:t>
            </a:r>
            <a:endParaRPr lang="en-GB" sz="3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5355" y="15470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63" y="318284"/>
            <a:ext cx="9144000" cy="535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6721" y="1432481"/>
            <a:ext cx="325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Maphodisa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9399588" y="6290747"/>
            <a:ext cx="295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Police</a:t>
            </a:r>
            <a:endParaRPr lang="en-GB" sz="40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1238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0" y="1830249"/>
            <a:ext cx="5206000" cy="3904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4473" y="1122363"/>
            <a:ext cx="350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Rasetimamollo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981950" y="6249330"/>
            <a:ext cx="26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Firefighter</a:t>
            </a:r>
            <a:endParaRPr lang="en-GB" sz="40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9873" y="1122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995472"/>
            <a:ext cx="6259513" cy="4464050"/>
          </a:xfr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778000" y="433388"/>
            <a:ext cx="10414000" cy="322262"/>
          </a:xfrm>
        </p:spPr>
        <p:txBody>
          <a:bodyPr>
            <a:normAutofit fontScale="90000"/>
          </a:bodyPr>
          <a:lstStyle/>
          <a:p>
            <a:r>
              <a:rPr lang="en-US" sz="4900" dirty="0" err="1" smtClean="0"/>
              <a:t>Moruti</a:t>
            </a:r>
            <a:r>
              <a:rPr lang="en-US" sz="4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81850" y="5772150"/>
            <a:ext cx="306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Teacher</a:t>
            </a:r>
            <a:endParaRPr lang="en-GB" sz="44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7267" y="1031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89" y="1923363"/>
            <a:ext cx="5613900" cy="4279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0766" y="1137586"/>
            <a:ext cx="5434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Raleselaga</a:t>
            </a:r>
            <a:endParaRPr lang="en-GB" sz="48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1248284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8722" y="6202812"/>
            <a:ext cx="3261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Butcher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355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65" y="1122363"/>
            <a:ext cx="5357189" cy="5542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7557" y="53174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Mopaki</a:t>
            </a:r>
            <a:endParaRPr lang="en-GB" sz="4000" b="1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2681" y="115286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2054" y="5718412"/>
            <a:ext cx="206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Baker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536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99" y="1891803"/>
            <a:ext cx="5059251" cy="4328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8984" y="1122363"/>
            <a:ext cx="4926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Rabokgobapuku</a:t>
            </a:r>
            <a:endParaRPr lang="en-GB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010650" y="6088559"/>
            <a:ext cx="230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Librarian</a:t>
            </a:r>
            <a:endParaRPr lang="en-GB" sz="4400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5101" y="1282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11" y="1929930"/>
            <a:ext cx="5727700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5489" y="1468192"/>
            <a:ext cx="278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Makhaniki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82100" y="6267450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Mechanic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7050" y="1117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28</Words>
  <Application>Microsoft Office PowerPoint</Application>
  <PresentationFormat>Widescreen</PresentationFormat>
  <Paragraphs>21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Morutiši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TJIANE FAM</dc:creator>
  <cp:lastModifiedBy>RM TJIANE FAM</cp:lastModifiedBy>
  <cp:revision>37</cp:revision>
  <dcterms:created xsi:type="dcterms:W3CDTF">2020-06-18T19:39:17Z</dcterms:created>
  <dcterms:modified xsi:type="dcterms:W3CDTF">2020-07-07T09:57:42Z</dcterms:modified>
</cp:coreProperties>
</file>